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3650" r:id="rId2"/>
    <p:sldMasterId id="2147483651" r:id="rId3"/>
    <p:sldMasterId id="2147483652" r:id="rId4"/>
    <p:sldMasterId id="2147483653" r:id="rId5"/>
    <p:sldMasterId id="2147483654" r:id="rId6"/>
    <p:sldMasterId id="2147483655" r:id="rId7"/>
    <p:sldMasterId id="2147483656" r:id="rId8"/>
    <p:sldMasterId id="2147483657" r:id="rId9"/>
    <p:sldMasterId id="2147483658" r:id="rId10"/>
    <p:sldMasterId id="2147483659" r:id="rId11"/>
    <p:sldMasterId id="2147483660" r:id="rId12"/>
    <p:sldMasterId id="2147483661" r:id="rId13"/>
    <p:sldMasterId id="2147483662" r:id="rId14"/>
    <p:sldMasterId id="2147483663" r:id="rId15"/>
    <p:sldMasterId id="2147483664" r:id="rId16"/>
    <p:sldMasterId id="2147483665" r:id="rId17"/>
    <p:sldMasterId id="2147483666" r:id="rId18"/>
  </p:sldMasterIdLst>
  <p:notesMasterIdLst>
    <p:notesMasterId r:id="rId63"/>
  </p:notesMasterIdLst>
  <p:sldIdLst>
    <p:sldId id="356" r:id="rId19"/>
    <p:sldId id="279" r:id="rId20"/>
    <p:sldId id="357" r:id="rId21"/>
    <p:sldId id="257" r:id="rId22"/>
    <p:sldId id="258" r:id="rId23"/>
    <p:sldId id="309" r:id="rId24"/>
    <p:sldId id="358" r:id="rId25"/>
    <p:sldId id="280" r:id="rId26"/>
    <p:sldId id="292" r:id="rId27"/>
    <p:sldId id="293" r:id="rId28"/>
    <p:sldId id="359" r:id="rId29"/>
    <p:sldId id="282" r:id="rId30"/>
    <p:sldId id="283" r:id="rId31"/>
    <p:sldId id="346" r:id="rId32"/>
    <p:sldId id="317" r:id="rId33"/>
    <p:sldId id="318" r:id="rId34"/>
    <p:sldId id="314" r:id="rId35"/>
    <p:sldId id="343" r:id="rId36"/>
    <p:sldId id="360" r:id="rId37"/>
    <p:sldId id="348" r:id="rId38"/>
    <p:sldId id="320" r:id="rId39"/>
    <p:sldId id="325" r:id="rId40"/>
    <p:sldId id="339" r:id="rId41"/>
    <p:sldId id="340" r:id="rId42"/>
    <p:sldId id="341" r:id="rId43"/>
    <p:sldId id="345" r:id="rId44"/>
    <p:sldId id="361" r:id="rId45"/>
    <p:sldId id="286" r:id="rId46"/>
    <p:sldId id="295" r:id="rId47"/>
    <p:sldId id="342" r:id="rId48"/>
    <p:sldId id="362" r:id="rId49"/>
    <p:sldId id="364" r:id="rId50"/>
    <p:sldId id="365" r:id="rId51"/>
    <p:sldId id="366" r:id="rId52"/>
    <p:sldId id="367" r:id="rId53"/>
    <p:sldId id="371" r:id="rId54"/>
    <p:sldId id="303" r:id="rId55"/>
    <p:sldId id="330" r:id="rId56"/>
    <p:sldId id="372" r:id="rId57"/>
    <p:sldId id="373" r:id="rId58"/>
    <p:sldId id="374" r:id="rId59"/>
    <p:sldId id="351" r:id="rId60"/>
    <p:sldId id="375" r:id="rId61"/>
    <p:sldId id="376" r:id="rId62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1pPr>
    <a:lvl2pPr marL="171450" algn="l" rtl="0" fontAlgn="base"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2pPr>
    <a:lvl3pPr marL="342900" algn="l" rtl="0" fontAlgn="base"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3pPr>
    <a:lvl4pPr marL="514350" algn="l" rtl="0" fontAlgn="base"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4pPr>
    <a:lvl5pPr marL="685800" algn="l" rtl="0" fontAlgn="base"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5pPr>
    <a:lvl6pPr marL="857250" algn="l" defTabSz="171450" rtl="0" eaLnBrk="1" latinLnBrk="0" hangingPunct="1">
      <a:defRPr sz="2200" kern="1200">
        <a:solidFill>
          <a:srgbClr val="000000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6pPr>
    <a:lvl7pPr marL="1028700" algn="l" defTabSz="171450" rtl="0" eaLnBrk="1" latinLnBrk="0" hangingPunct="1">
      <a:defRPr sz="2200" kern="1200">
        <a:solidFill>
          <a:srgbClr val="000000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7pPr>
    <a:lvl8pPr marL="1200150" algn="l" defTabSz="171450" rtl="0" eaLnBrk="1" latinLnBrk="0" hangingPunct="1">
      <a:defRPr sz="2200" kern="1200">
        <a:solidFill>
          <a:srgbClr val="000000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8pPr>
    <a:lvl9pPr marL="1371600" algn="l" defTabSz="171450" rtl="0" eaLnBrk="1" latinLnBrk="0" hangingPunct="1">
      <a:defRPr sz="2200" kern="1200">
        <a:solidFill>
          <a:srgbClr val="000000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ittlere Formatvorlage 4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A107856-5554-42FB-B03E-39F5DBC370BA}" styleName="Mittlere Formatvorlage 4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2838BEF-8BB2-4498-84A7-C5851F593DF1}" styleName="Mittlere Formatvorlage 4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ittlere Formatvorlage 4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264" y="-46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" Target="slides/slide1.xml"/><Relationship Id="rId63" Type="http://schemas.openxmlformats.org/officeDocument/2006/relationships/notesMaster" Target="notesMasters/notesMaster1.xml"/><Relationship Id="rId64" Type="http://schemas.openxmlformats.org/officeDocument/2006/relationships/printerSettings" Target="printerSettings/printerSettings1.bin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32.xml"/><Relationship Id="rId51" Type="http://schemas.openxmlformats.org/officeDocument/2006/relationships/slide" Target="slides/slide33.xml"/><Relationship Id="rId52" Type="http://schemas.openxmlformats.org/officeDocument/2006/relationships/slide" Target="slides/slide34.xml"/><Relationship Id="rId53" Type="http://schemas.openxmlformats.org/officeDocument/2006/relationships/slide" Target="slides/slide35.xml"/><Relationship Id="rId54" Type="http://schemas.openxmlformats.org/officeDocument/2006/relationships/slide" Target="slides/slide36.xml"/><Relationship Id="rId55" Type="http://schemas.openxmlformats.org/officeDocument/2006/relationships/slide" Target="slides/slide37.xml"/><Relationship Id="rId56" Type="http://schemas.openxmlformats.org/officeDocument/2006/relationships/slide" Target="slides/slide38.xml"/><Relationship Id="rId57" Type="http://schemas.openxmlformats.org/officeDocument/2006/relationships/slide" Target="slides/slide39.xml"/><Relationship Id="rId58" Type="http://schemas.openxmlformats.org/officeDocument/2006/relationships/slide" Target="slides/slide40.xml"/><Relationship Id="rId59" Type="http://schemas.openxmlformats.org/officeDocument/2006/relationships/slide" Target="slides/slide41.xml"/><Relationship Id="rId40" Type="http://schemas.openxmlformats.org/officeDocument/2006/relationships/slide" Target="slides/slide22.xml"/><Relationship Id="rId41" Type="http://schemas.openxmlformats.org/officeDocument/2006/relationships/slide" Target="slides/slide23.xml"/><Relationship Id="rId42" Type="http://schemas.openxmlformats.org/officeDocument/2006/relationships/slide" Target="slides/slide24.xml"/><Relationship Id="rId43" Type="http://schemas.openxmlformats.org/officeDocument/2006/relationships/slide" Target="slides/slide25.xml"/><Relationship Id="rId44" Type="http://schemas.openxmlformats.org/officeDocument/2006/relationships/slide" Target="slides/slide26.xml"/><Relationship Id="rId45" Type="http://schemas.openxmlformats.org/officeDocument/2006/relationships/slide" Target="slides/slide27.xml"/><Relationship Id="rId46" Type="http://schemas.openxmlformats.org/officeDocument/2006/relationships/slide" Target="slides/slide28.xml"/><Relationship Id="rId47" Type="http://schemas.openxmlformats.org/officeDocument/2006/relationships/slide" Target="slides/slide29.xml"/><Relationship Id="rId48" Type="http://schemas.openxmlformats.org/officeDocument/2006/relationships/slide" Target="slides/slide30.xml"/><Relationship Id="rId49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2.xml"/><Relationship Id="rId31" Type="http://schemas.openxmlformats.org/officeDocument/2006/relationships/slide" Target="slides/slide13.xml"/><Relationship Id="rId32" Type="http://schemas.openxmlformats.org/officeDocument/2006/relationships/slide" Target="slides/slide14.xml"/><Relationship Id="rId33" Type="http://schemas.openxmlformats.org/officeDocument/2006/relationships/slide" Target="slides/slide15.xml"/><Relationship Id="rId34" Type="http://schemas.openxmlformats.org/officeDocument/2006/relationships/slide" Target="slides/slide16.xml"/><Relationship Id="rId35" Type="http://schemas.openxmlformats.org/officeDocument/2006/relationships/slide" Target="slides/slide17.xml"/><Relationship Id="rId36" Type="http://schemas.openxmlformats.org/officeDocument/2006/relationships/slide" Target="slides/slide18.xml"/><Relationship Id="rId37" Type="http://schemas.openxmlformats.org/officeDocument/2006/relationships/slide" Target="slides/slide19.xml"/><Relationship Id="rId38" Type="http://schemas.openxmlformats.org/officeDocument/2006/relationships/slide" Target="slides/slide20.xml"/><Relationship Id="rId39" Type="http://schemas.openxmlformats.org/officeDocument/2006/relationships/slide" Target="slides/slide21.xml"/><Relationship Id="rId20" Type="http://schemas.openxmlformats.org/officeDocument/2006/relationships/slide" Target="slides/slide2.xml"/><Relationship Id="rId21" Type="http://schemas.openxmlformats.org/officeDocument/2006/relationships/slide" Target="slides/slide3.xml"/><Relationship Id="rId22" Type="http://schemas.openxmlformats.org/officeDocument/2006/relationships/slide" Target="slides/slide4.xml"/><Relationship Id="rId23" Type="http://schemas.openxmlformats.org/officeDocument/2006/relationships/slide" Target="slides/slide5.xml"/><Relationship Id="rId24" Type="http://schemas.openxmlformats.org/officeDocument/2006/relationships/slide" Target="slides/slide6.xml"/><Relationship Id="rId25" Type="http://schemas.openxmlformats.org/officeDocument/2006/relationships/slide" Target="slides/slide7.xml"/><Relationship Id="rId26" Type="http://schemas.openxmlformats.org/officeDocument/2006/relationships/slide" Target="slides/slide8.xml"/><Relationship Id="rId27" Type="http://schemas.openxmlformats.org/officeDocument/2006/relationships/slide" Target="slides/slide9.xml"/><Relationship Id="rId28" Type="http://schemas.openxmlformats.org/officeDocument/2006/relationships/slide" Target="slides/slide10.xml"/><Relationship Id="rId29" Type="http://schemas.openxmlformats.org/officeDocument/2006/relationships/slide" Target="slides/slide11.xml"/><Relationship Id="rId60" Type="http://schemas.openxmlformats.org/officeDocument/2006/relationships/slide" Target="slides/slide42.xml"/><Relationship Id="rId61" Type="http://schemas.openxmlformats.org/officeDocument/2006/relationships/slide" Target="slides/slide43.xml"/><Relationship Id="rId62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9F06D1-BA3B-9F43-BAF9-1D4D4D15FD26}" type="doc">
      <dgm:prSet loTypeId="urn:microsoft.com/office/officeart/2005/8/layout/cycle6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2299FBD1-6AC2-2545-94D9-20004BE30FEF}">
      <dgm:prSet phldrT="[Text]"/>
      <dgm:spPr/>
      <dgm:t>
        <a:bodyPr/>
        <a:lstStyle/>
        <a:p>
          <a:r>
            <a:rPr lang="de-DE" dirty="0" smtClean="0"/>
            <a:t>Beach</a:t>
          </a:r>
          <a:endParaRPr lang="de-DE" dirty="0"/>
        </a:p>
      </dgm:t>
    </dgm:pt>
    <dgm:pt modelId="{A2682617-639A-6844-B7BB-15E82DF2236C}" type="parTrans" cxnId="{E4D95319-7BC3-6F49-BEAF-7F0CD45F59B4}">
      <dgm:prSet/>
      <dgm:spPr/>
      <dgm:t>
        <a:bodyPr/>
        <a:lstStyle/>
        <a:p>
          <a:endParaRPr lang="de-DE"/>
        </a:p>
      </dgm:t>
    </dgm:pt>
    <dgm:pt modelId="{5CDED205-ED73-1C40-B7D2-2F7E1C50BBFD}" type="sibTrans" cxnId="{E4D95319-7BC3-6F49-BEAF-7F0CD45F59B4}">
      <dgm:prSet/>
      <dgm:spPr/>
      <dgm:t>
        <a:bodyPr/>
        <a:lstStyle/>
        <a:p>
          <a:endParaRPr lang="de-DE"/>
        </a:p>
      </dgm:t>
    </dgm:pt>
    <dgm:pt modelId="{5FD8972D-DA7D-AC4A-819F-4F1E39CDA357}">
      <dgm:prSet phldrT="[Text]"/>
      <dgm:spPr/>
      <dgm:t>
        <a:bodyPr/>
        <a:lstStyle/>
        <a:p>
          <a:r>
            <a:rPr lang="de-DE" dirty="0" err="1" smtClean="0"/>
            <a:t>Nightlife</a:t>
          </a:r>
          <a:endParaRPr lang="de-DE" dirty="0"/>
        </a:p>
      </dgm:t>
    </dgm:pt>
    <dgm:pt modelId="{76F2AF75-77EC-0843-9D98-82FA290185ED}" type="parTrans" cxnId="{5ADD4B8F-1A2D-2C44-A0B3-C7B6EDE4A1BB}">
      <dgm:prSet/>
      <dgm:spPr/>
      <dgm:t>
        <a:bodyPr/>
        <a:lstStyle/>
        <a:p>
          <a:endParaRPr lang="de-DE"/>
        </a:p>
      </dgm:t>
    </dgm:pt>
    <dgm:pt modelId="{59F3D7C0-602A-A54D-9721-81CDB7095838}" type="sibTrans" cxnId="{5ADD4B8F-1A2D-2C44-A0B3-C7B6EDE4A1BB}">
      <dgm:prSet/>
      <dgm:spPr/>
      <dgm:t>
        <a:bodyPr/>
        <a:lstStyle/>
        <a:p>
          <a:endParaRPr lang="de-DE"/>
        </a:p>
      </dgm:t>
    </dgm:pt>
    <dgm:pt modelId="{02512709-87DD-2945-BF8D-EED7DA41409F}">
      <dgm:prSet phldrT="[Text]"/>
      <dgm:spPr/>
      <dgm:t>
        <a:bodyPr/>
        <a:lstStyle/>
        <a:p>
          <a:r>
            <a:rPr lang="de-DE" dirty="0" smtClean="0"/>
            <a:t>Sun</a:t>
          </a:r>
          <a:endParaRPr lang="de-DE" dirty="0"/>
        </a:p>
      </dgm:t>
    </dgm:pt>
    <dgm:pt modelId="{E160862B-83B1-BF43-ACD1-B5201AA65D73}" type="parTrans" cxnId="{00B0322E-75DD-E74F-9DDC-E7DD85100A57}">
      <dgm:prSet/>
      <dgm:spPr/>
      <dgm:t>
        <a:bodyPr/>
        <a:lstStyle/>
        <a:p>
          <a:endParaRPr lang="de-DE"/>
        </a:p>
      </dgm:t>
    </dgm:pt>
    <dgm:pt modelId="{308EFA2F-AB5A-A746-84FC-D36C4A8E86A5}" type="sibTrans" cxnId="{00B0322E-75DD-E74F-9DDC-E7DD85100A57}">
      <dgm:prSet/>
      <dgm:spPr/>
      <dgm:t>
        <a:bodyPr/>
        <a:lstStyle/>
        <a:p>
          <a:endParaRPr lang="de-DE"/>
        </a:p>
      </dgm:t>
    </dgm:pt>
    <dgm:pt modelId="{94950326-25C9-014B-A05B-D5B59D47BF4F}">
      <dgm:prSet phldrT="[Text]"/>
      <dgm:spPr/>
      <dgm:t>
        <a:bodyPr/>
        <a:lstStyle/>
        <a:p>
          <a:r>
            <a:rPr lang="de-DE" dirty="0" err="1" smtClean="0"/>
            <a:t>Ocean</a:t>
          </a:r>
          <a:endParaRPr lang="de-DE" dirty="0"/>
        </a:p>
      </dgm:t>
    </dgm:pt>
    <dgm:pt modelId="{C54A8E7C-0AEF-B14D-9B70-A948D5BAF6BC}" type="parTrans" cxnId="{50B532CB-C5FB-164A-A9C1-01F457D68E7C}">
      <dgm:prSet/>
      <dgm:spPr/>
      <dgm:t>
        <a:bodyPr/>
        <a:lstStyle/>
        <a:p>
          <a:endParaRPr lang="de-DE"/>
        </a:p>
      </dgm:t>
    </dgm:pt>
    <dgm:pt modelId="{B7D4F79C-43D6-0648-AE86-7DAFE6157E20}" type="sibTrans" cxnId="{50B532CB-C5FB-164A-A9C1-01F457D68E7C}">
      <dgm:prSet/>
      <dgm:spPr/>
      <dgm:t>
        <a:bodyPr/>
        <a:lstStyle/>
        <a:p>
          <a:endParaRPr lang="de-DE"/>
        </a:p>
      </dgm:t>
    </dgm:pt>
    <dgm:pt modelId="{B6972485-7CBD-3044-8C50-B3223DC21527}" type="pres">
      <dgm:prSet presAssocID="{EE9F06D1-BA3B-9F43-BAF9-1D4D4D15FD2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132F467F-EBFF-7B49-BF4C-79449BFB7F6E}" type="pres">
      <dgm:prSet presAssocID="{2299FBD1-6AC2-2545-94D9-20004BE30FEF}" presName="node" presStyleLbl="node1" presStyleIdx="0" presStyleCnt="4" custScaleX="98759" custScaleY="57182" custRadScaleRad="122525" custRadScaleInc="-45036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D8C4020-AAC9-7C40-8706-1FB38C0219E3}" type="pres">
      <dgm:prSet presAssocID="{2299FBD1-6AC2-2545-94D9-20004BE30FEF}" presName="spNode" presStyleCnt="0"/>
      <dgm:spPr/>
    </dgm:pt>
    <dgm:pt modelId="{27875FF3-0855-E447-963D-B6621588B2D4}" type="pres">
      <dgm:prSet presAssocID="{5CDED205-ED73-1C40-B7D2-2F7E1C50BBFD}" presName="sibTrans" presStyleLbl="sibTrans1D1" presStyleIdx="0" presStyleCnt="4"/>
      <dgm:spPr/>
      <dgm:t>
        <a:bodyPr/>
        <a:lstStyle/>
        <a:p>
          <a:endParaRPr lang="de-DE"/>
        </a:p>
      </dgm:t>
    </dgm:pt>
    <dgm:pt modelId="{8F2D90D2-C942-074C-A509-250CE20259CE}" type="pres">
      <dgm:prSet presAssocID="{5FD8972D-DA7D-AC4A-819F-4F1E39CDA357}" presName="node" presStyleLbl="node1" presStyleIdx="1" presStyleCnt="4" custScaleX="90858" custScaleY="61376" custRadScaleRad="67228" custRadScaleInc="19376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A0DF720-E60A-FA4C-9021-2449EB79D424}" type="pres">
      <dgm:prSet presAssocID="{5FD8972D-DA7D-AC4A-819F-4F1E39CDA357}" presName="spNode" presStyleCnt="0"/>
      <dgm:spPr/>
    </dgm:pt>
    <dgm:pt modelId="{19610338-BBE5-BB43-9F69-4AE293493F99}" type="pres">
      <dgm:prSet presAssocID="{59F3D7C0-602A-A54D-9721-81CDB7095838}" presName="sibTrans" presStyleLbl="sibTrans1D1" presStyleIdx="1" presStyleCnt="4"/>
      <dgm:spPr/>
      <dgm:t>
        <a:bodyPr/>
        <a:lstStyle/>
        <a:p>
          <a:endParaRPr lang="de-DE"/>
        </a:p>
      </dgm:t>
    </dgm:pt>
    <dgm:pt modelId="{8C4A0B4D-0CF9-F74F-B865-00CDC187E036}" type="pres">
      <dgm:prSet presAssocID="{02512709-87DD-2945-BF8D-EED7DA41409F}" presName="node" presStyleLbl="node1" presStyleIdx="2" presStyleCnt="4" custScaleX="87968" custScaleY="58635" custRadScaleRad="40666" custRadScaleInc="-568808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30FF091-885E-214E-98F5-D5093D001CB3}" type="pres">
      <dgm:prSet presAssocID="{02512709-87DD-2945-BF8D-EED7DA41409F}" presName="spNode" presStyleCnt="0"/>
      <dgm:spPr/>
    </dgm:pt>
    <dgm:pt modelId="{D53FE323-BE96-AF42-9B0E-13459A7F8F3B}" type="pres">
      <dgm:prSet presAssocID="{308EFA2F-AB5A-A746-84FC-D36C4A8E86A5}" presName="sibTrans" presStyleLbl="sibTrans1D1" presStyleIdx="2" presStyleCnt="4"/>
      <dgm:spPr/>
      <dgm:t>
        <a:bodyPr/>
        <a:lstStyle/>
        <a:p>
          <a:endParaRPr lang="de-DE"/>
        </a:p>
      </dgm:t>
    </dgm:pt>
    <dgm:pt modelId="{D8C00C8E-2BFF-D64D-B413-686B33E4B309}" type="pres">
      <dgm:prSet presAssocID="{94950326-25C9-014B-A05B-D5B59D47BF4F}" presName="node" presStyleLbl="node1" presStyleIdx="3" presStyleCnt="4" custScaleY="60014" custRadScaleRad="117670" custRadScaleInc="-2220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60664C4-0321-DA42-B911-5E6D60468C03}" type="pres">
      <dgm:prSet presAssocID="{94950326-25C9-014B-A05B-D5B59D47BF4F}" presName="spNode" presStyleCnt="0"/>
      <dgm:spPr/>
    </dgm:pt>
    <dgm:pt modelId="{BF4A7920-3C3F-2543-BDE2-C38768A04F02}" type="pres">
      <dgm:prSet presAssocID="{B7D4F79C-43D6-0648-AE86-7DAFE6157E20}" presName="sibTrans" presStyleLbl="sibTrans1D1" presStyleIdx="3" presStyleCnt="4"/>
      <dgm:spPr/>
      <dgm:t>
        <a:bodyPr/>
        <a:lstStyle/>
        <a:p>
          <a:endParaRPr lang="de-DE"/>
        </a:p>
      </dgm:t>
    </dgm:pt>
  </dgm:ptLst>
  <dgm:cxnLst>
    <dgm:cxn modelId="{8D80A9E4-488A-9645-B35F-D7DEB955D1F2}" type="presOf" srcId="{308EFA2F-AB5A-A746-84FC-D36C4A8E86A5}" destId="{D53FE323-BE96-AF42-9B0E-13459A7F8F3B}" srcOrd="0" destOrd="0" presId="urn:microsoft.com/office/officeart/2005/8/layout/cycle6"/>
    <dgm:cxn modelId="{00B0322E-75DD-E74F-9DDC-E7DD85100A57}" srcId="{EE9F06D1-BA3B-9F43-BAF9-1D4D4D15FD26}" destId="{02512709-87DD-2945-BF8D-EED7DA41409F}" srcOrd="2" destOrd="0" parTransId="{E160862B-83B1-BF43-ACD1-B5201AA65D73}" sibTransId="{308EFA2F-AB5A-A746-84FC-D36C4A8E86A5}"/>
    <dgm:cxn modelId="{F580B7E4-9976-ED4F-866D-439AB7610860}" type="presOf" srcId="{EE9F06D1-BA3B-9F43-BAF9-1D4D4D15FD26}" destId="{B6972485-7CBD-3044-8C50-B3223DC21527}" srcOrd="0" destOrd="0" presId="urn:microsoft.com/office/officeart/2005/8/layout/cycle6"/>
    <dgm:cxn modelId="{F83B312F-A88B-A645-B2B3-F474CD386F26}" type="presOf" srcId="{5CDED205-ED73-1C40-B7D2-2F7E1C50BBFD}" destId="{27875FF3-0855-E447-963D-B6621588B2D4}" srcOrd="0" destOrd="0" presId="urn:microsoft.com/office/officeart/2005/8/layout/cycle6"/>
    <dgm:cxn modelId="{8A2B490F-1D05-9249-8BEE-F48B3FA49A7E}" type="presOf" srcId="{5FD8972D-DA7D-AC4A-819F-4F1E39CDA357}" destId="{8F2D90D2-C942-074C-A509-250CE20259CE}" srcOrd="0" destOrd="0" presId="urn:microsoft.com/office/officeart/2005/8/layout/cycle6"/>
    <dgm:cxn modelId="{56F6C2EB-7F9E-5444-8149-C6C9BF9B46EA}" type="presOf" srcId="{2299FBD1-6AC2-2545-94D9-20004BE30FEF}" destId="{132F467F-EBFF-7B49-BF4C-79449BFB7F6E}" srcOrd="0" destOrd="0" presId="urn:microsoft.com/office/officeart/2005/8/layout/cycle6"/>
    <dgm:cxn modelId="{50B532CB-C5FB-164A-A9C1-01F457D68E7C}" srcId="{EE9F06D1-BA3B-9F43-BAF9-1D4D4D15FD26}" destId="{94950326-25C9-014B-A05B-D5B59D47BF4F}" srcOrd="3" destOrd="0" parTransId="{C54A8E7C-0AEF-B14D-9B70-A948D5BAF6BC}" sibTransId="{B7D4F79C-43D6-0648-AE86-7DAFE6157E20}"/>
    <dgm:cxn modelId="{72DC7445-1DE9-2A45-B468-F891F11F2ED3}" type="presOf" srcId="{02512709-87DD-2945-BF8D-EED7DA41409F}" destId="{8C4A0B4D-0CF9-F74F-B865-00CDC187E036}" srcOrd="0" destOrd="0" presId="urn:microsoft.com/office/officeart/2005/8/layout/cycle6"/>
    <dgm:cxn modelId="{E4D95319-7BC3-6F49-BEAF-7F0CD45F59B4}" srcId="{EE9F06D1-BA3B-9F43-BAF9-1D4D4D15FD26}" destId="{2299FBD1-6AC2-2545-94D9-20004BE30FEF}" srcOrd="0" destOrd="0" parTransId="{A2682617-639A-6844-B7BB-15E82DF2236C}" sibTransId="{5CDED205-ED73-1C40-B7D2-2F7E1C50BBFD}"/>
    <dgm:cxn modelId="{5ADD4B8F-1A2D-2C44-A0B3-C7B6EDE4A1BB}" srcId="{EE9F06D1-BA3B-9F43-BAF9-1D4D4D15FD26}" destId="{5FD8972D-DA7D-AC4A-819F-4F1E39CDA357}" srcOrd="1" destOrd="0" parTransId="{76F2AF75-77EC-0843-9D98-82FA290185ED}" sibTransId="{59F3D7C0-602A-A54D-9721-81CDB7095838}"/>
    <dgm:cxn modelId="{2B862D65-9638-6E42-8D8F-3F414BB12FA6}" type="presOf" srcId="{B7D4F79C-43D6-0648-AE86-7DAFE6157E20}" destId="{BF4A7920-3C3F-2543-BDE2-C38768A04F02}" srcOrd="0" destOrd="0" presId="urn:microsoft.com/office/officeart/2005/8/layout/cycle6"/>
    <dgm:cxn modelId="{F75048C7-4A24-F94B-A5D2-010981EB1203}" type="presOf" srcId="{94950326-25C9-014B-A05B-D5B59D47BF4F}" destId="{D8C00C8E-2BFF-D64D-B413-686B33E4B309}" srcOrd="0" destOrd="0" presId="urn:microsoft.com/office/officeart/2005/8/layout/cycle6"/>
    <dgm:cxn modelId="{9149DDE6-8F36-2D45-9B8C-0B5EC301058C}" type="presOf" srcId="{59F3D7C0-602A-A54D-9721-81CDB7095838}" destId="{19610338-BBE5-BB43-9F69-4AE293493F99}" srcOrd="0" destOrd="0" presId="urn:microsoft.com/office/officeart/2005/8/layout/cycle6"/>
    <dgm:cxn modelId="{B5A11D42-2D65-1A41-9A4A-135ED9CF9C1E}" type="presParOf" srcId="{B6972485-7CBD-3044-8C50-B3223DC21527}" destId="{132F467F-EBFF-7B49-BF4C-79449BFB7F6E}" srcOrd="0" destOrd="0" presId="urn:microsoft.com/office/officeart/2005/8/layout/cycle6"/>
    <dgm:cxn modelId="{F9D84D21-4DB1-A441-95AB-FE9CD5A65D68}" type="presParOf" srcId="{B6972485-7CBD-3044-8C50-B3223DC21527}" destId="{4D8C4020-AAC9-7C40-8706-1FB38C0219E3}" srcOrd="1" destOrd="0" presId="urn:microsoft.com/office/officeart/2005/8/layout/cycle6"/>
    <dgm:cxn modelId="{7D0BFB1E-D4B5-3F40-89F5-328A0FFFACF3}" type="presParOf" srcId="{B6972485-7CBD-3044-8C50-B3223DC21527}" destId="{27875FF3-0855-E447-963D-B6621588B2D4}" srcOrd="2" destOrd="0" presId="urn:microsoft.com/office/officeart/2005/8/layout/cycle6"/>
    <dgm:cxn modelId="{D46FF141-8AD2-B046-AA73-01C42CB70412}" type="presParOf" srcId="{B6972485-7CBD-3044-8C50-B3223DC21527}" destId="{8F2D90D2-C942-074C-A509-250CE20259CE}" srcOrd="3" destOrd="0" presId="urn:microsoft.com/office/officeart/2005/8/layout/cycle6"/>
    <dgm:cxn modelId="{8CF94E2C-02B8-E347-BFFF-FA952B6E5C5E}" type="presParOf" srcId="{B6972485-7CBD-3044-8C50-B3223DC21527}" destId="{BA0DF720-E60A-FA4C-9021-2449EB79D424}" srcOrd="4" destOrd="0" presId="urn:microsoft.com/office/officeart/2005/8/layout/cycle6"/>
    <dgm:cxn modelId="{F1801282-D6D1-A54C-9308-8B3FE715DFE6}" type="presParOf" srcId="{B6972485-7CBD-3044-8C50-B3223DC21527}" destId="{19610338-BBE5-BB43-9F69-4AE293493F99}" srcOrd="5" destOrd="0" presId="urn:microsoft.com/office/officeart/2005/8/layout/cycle6"/>
    <dgm:cxn modelId="{B8BF0CEC-9E26-B84E-B924-B99CB924D815}" type="presParOf" srcId="{B6972485-7CBD-3044-8C50-B3223DC21527}" destId="{8C4A0B4D-0CF9-F74F-B865-00CDC187E036}" srcOrd="6" destOrd="0" presId="urn:microsoft.com/office/officeart/2005/8/layout/cycle6"/>
    <dgm:cxn modelId="{7E8D853A-D687-E442-8490-93CC0F1F4A63}" type="presParOf" srcId="{B6972485-7CBD-3044-8C50-B3223DC21527}" destId="{630FF091-885E-214E-98F5-D5093D001CB3}" srcOrd="7" destOrd="0" presId="urn:microsoft.com/office/officeart/2005/8/layout/cycle6"/>
    <dgm:cxn modelId="{22AF27C1-8DAA-1C47-944E-6676D5AED79C}" type="presParOf" srcId="{B6972485-7CBD-3044-8C50-B3223DC21527}" destId="{D53FE323-BE96-AF42-9B0E-13459A7F8F3B}" srcOrd="8" destOrd="0" presId="urn:microsoft.com/office/officeart/2005/8/layout/cycle6"/>
    <dgm:cxn modelId="{F4C1EC0D-F1FD-8042-B70D-5F3858B8B01B}" type="presParOf" srcId="{B6972485-7CBD-3044-8C50-B3223DC21527}" destId="{D8C00C8E-2BFF-D64D-B413-686B33E4B309}" srcOrd="9" destOrd="0" presId="urn:microsoft.com/office/officeart/2005/8/layout/cycle6"/>
    <dgm:cxn modelId="{B6481977-977F-1E4C-AB00-8E3799CD4E9D}" type="presParOf" srcId="{B6972485-7CBD-3044-8C50-B3223DC21527}" destId="{960664C4-0321-DA42-B911-5E6D60468C03}" srcOrd="10" destOrd="0" presId="urn:microsoft.com/office/officeart/2005/8/layout/cycle6"/>
    <dgm:cxn modelId="{BEB84AE4-16F4-694C-ADC8-7DAE632C3717}" type="presParOf" srcId="{B6972485-7CBD-3044-8C50-B3223DC21527}" destId="{BF4A7920-3C3F-2543-BDE2-C38768A04F02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377E4B-E7F1-3740-A73F-F8FAF62EFA4E}" type="doc">
      <dgm:prSet loTypeId="urn:microsoft.com/office/officeart/2005/8/layout/cycle6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C3B1A15E-3914-2549-A249-332517C75D38}">
      <dgm:prSet phldrT="[Text]"/>
      <dgm:spPr/>
      <dgm:t>
        <a:bodyPr/>
        <a:lstStyle/>
        <a:p>
          <a:r>
            <a:rPr lang="de-DE" dirty="0" smtClean="0"/>
            <a:t>Nature</a:t>
          </a:r>
          <a:endParaRPr lang="de-DE" dirty="0"/>
        </a:p>
      </dgm:t>
    </dgm:pt>
    <dgm:pt modelId="{9929A2C1-59DE-BD40-A0FC-E9AD6676938B}" type="parTrans" cxnId="{D43F93F9-BCC1-C94B-AD61-A9B0053BFAE6}">
      <dgm:prSet/>
      <dgm:spPr/>
      <dgm:t>
        <a:bodyPr/>
        <a:lstStyle/>
        <a:p>
          <a:endParaRPr lang="de-DE"/>
        </a:p>
      </dgm:t>
    </dgm:pt>
    <dgm:pt modelId="{FF8025FF-053B-F643-A5F1-865884649808}" type="sibTrans" cxnId="{D43F93F9-BCC1-C94B-AD61-A9B0053BFAE6}">
      <dgm:prSet/>
      <dgm:spPr/>
      <dgm:t>
        <a:bodyPr/>
        <a:lstStyle/>
        <a:p>
          <a:endParaRPr lang="de-DE"/>
        </a:p>
      </dgm:t>
    </dgm:pt>
    <dgm:pt modelId="{7508A381-FB30-8948-80E2-C199705BF5DD}">
      <dgm:prSet phldrT="[Text]"/>
      <dgm:spPr/>
      <dgm:t>
        <a:bodyPr/>
        <a:lstStyle/>
        <a:p>
          <a:r>
            <a:rPr lang="de-DE" dirty="0" err="1" smtClean="0"/>
            <a:t>Wildlife</a:t>
          </a:r>
          <a:endParaRPr lang="de-DE" dirty="0"/>
        </a:p>
      </dgm:t>
    </dgm:pt>
    <dgm:pt modelId="{D77B5228-6CFA-FE41-A90A-CF0D851924C7}" type="parTrans" cxnId="{33E7726B-D553-6947-B303-1D057934E49C}">
      <dgm:prSet/>
      <dgm:spPr/>
      <dgm:t>
        <a:bodyPr/>
        <a:lstStyle/>
        <a:p>
          <a:endParaRPr lang="de-DE"/>
        </a:p>
      </dgm:t>
    </dgm:pt>
    <dgm:pt modelId="{6B33A7F6-46A9-1A46-86F4-D601D9E114C8}" type="sibTrans" cxnId="{33E7726B-D553-6947-B303-1D057934E49C}">
      <dgm:prSet/>
      <dgm:spPr/>
      <dgm:t>
        <a:bodyPr/>
        <a:lstStyle/>
        <a:p>
          <a:endParaRPr lang="de-DE"/>
        </a:p>
      </dgm:t>
    </dgm:pt>
    <dgm:pt modelId="{8D9D17FD-1086-6F42-B7DF-096625D14375}">
      <dgm:prSet phldrT="[Text]"/>
      <dgm:spPr/>
      <dgm:t>
        <a:bodyPr/>
        <a:lstStyle/>
        <a:p>
          <a:r>
            <a:rPr lang="de-DE" dirty="0" smtClean="0"/>
            <a:t>Sites</a:t>
          </a:r>
        </a:p>
      </dgm:t>
    </dgm:pt>
    <dgm:pt modelId="{3FEA5E3D-45F5-2348-822C-133434A8C1F0}" type="parTrans" cxnId="{DC107769-973E-F34B-BCF8-406063947DC7}">
      <dgm:prSet/>
      <dgm:spPr/>
      <dgm:t>
        <a:bodyPr/>
        <a:lstStyle/>
        <a:p>
          <a:endParaRPr lang="de-DE"/>
        </a:p>
      </dgm:t>
    </dgm:pt>
    <dgm:pt modelId="{AF70DC64-E6A8-0D44-AC59-7721F257705E}" type="sibTrans" cxnId="{DC107769-973E-F34B-BCF8-406063947DC7}">
      <dgm:prSet/>
      <dgm:spPr/>
      <dgm:t>
        <a:bodyPr/>
        <a:lstStyle/>
        <a:p>
          <a:endParaRPr lang="de-DE"/>
        </a:p>
      </dgm:t>
    </dgm:pt>
    <dgm:pt modelId="{E42F69C4-B662-1540-91D8-47BEADCA61B6}">
      <dgm:prSet phldrT="[Text]"/>
      <dgm:spPr/>
      <dgm:t>
        <a:bodyPr/>
        <a:lstStyle/>
        <a:p>
          <a:r>
            <a:rPr lang="de-DE" dirty="0" smtClean="0"/>
            <a:t>Culture</a:t>
          </a:r>
          <a:endParaRPr lang="de-DE" dirty="0"/>
        </a:p>
      </dgm:t>
    </dgm:pt>
    <dgm:pt modelId="{C2F1199C-D15A-7C41-88B1-76379A48E227}" type="parTrans" cxnId="{2C33DB25-0280-2445-A95E-DDE00C526169}">
      <dgm:prSet/>
      <dgm:spPr/>
      <dgm:t>
        <a:bodyPr/>
        <a:lstStyle/>
        <a:p>
          <a:endParaRPr lang="de-DE"/>
        </a:p>
      </dgm:t>
    </dgm:pt>
    <dgm:pt modelId="{E34C96C2-3934-C044-8F8C-AD57CA4DAFDF}" type="sibTrans" cxnId="{2C33DB25-0280-2445-A95E-DDE00C526169}">
      <dgm:prSet/>
      <dgm:spPr/>
      <dgm:t>
        <a:bodyPr/>
        <a:lstStyle/>
        <a:p>
          <a:endParaRPr lang="de-DE"/>
        </a:p>
      </dgm:t>
    </dgm:pt>
    <dgm:pt modelId="{FC83A305-D506-164B-B575-6ACD0D90D9CD}" type="pres">
      <dgm:prSet presAssocID="{89377E4B-E7F1-3740-A73F-F8FAF62EFA4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898B96CA-4C33-B84C-939A-D86FCB53B644}" type="pres">
      <dgm:prSet presAssocID="{C3B1A15E-3914-2549-A249-332517C75D38}" presName="node" presStyleLbl="node1" presStyleIdx="0" presStyleCnt="4" custScaleX="81775" custScaleY="51136" custRadScaleRad="48781" custRadScaleInc="5609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F2B9186-9368-3A4E-8378-ED015D616EB2}" type="pres">
      <dgm:prSet presAssocID="{C3B1A15E-3914-2549-A249-332517C75D38}" presName="spNode" presStyleCnt="0"/>
      <dgm:spPr/>
    </dgm:pt>
    <dgm:pt modelId="{932B67CF-F144-FC4C-B633-8E5981D07B67}" type="pres">
      <dgm:prSet presAssocID="{FF8025FF-053B-F643-A5F1-865884649808}" presName="sibTrans" presStyleLbl="sibTrans1D1" presStyleIdx="0" presStyleCnt="4"/>
      <dgm:spPr/>
      <dgm:t>
        <a:bodyPr/>
        <a:lstStyle/>
        <a:p>
          <a:endParaRPr lang="de-DE"/>
        </a:p>
      </dgm:t>
    </dgm:pt>
    <dgm:pt modelId="{A02CC813-0DE9-974F-98E3-B2CE2A4B797C}" type="pres">
      <dgm:prSet presAssocID="{7508A381-FB30-8948-80E2-C199705BF5DD}" presName="node" presStyleLbl="node1" presStyleIdx="1" presStyleCnt="4" custScaleX="85397" custScaleY="54611" custRadScaleRad="74456" custRadScaleInc="157871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505A751-BADD-6947-8774-620DB8A139EA}" type="pres">
      <dgm:prSet presAssocID="{7508A381-FB30-8948-80E2-C199705BF5DD}" presName="spNode" presStyleCnt="0"/>
      <dgm:spPr/>
    </dgm:pt>
    <dgm:pt modelId="{027A86A7-432B-9148-B5F1-DF32AB3BB819}" type="pres">
      <dgm:prSet presAssocID="{6B33A7F6-46A9-1A46-86F4-D601D9E114C8}" presName="sibTrans" presStyleLbl="sibTrans1D1" presStyleIdx="1" presStyleCnt="4"/>
      <dgm:spPr/>
      <dgm:t>
        <a:bodyPr/>
        <a:lstStyle/>
        <a:p>
          <a:endParaRPr lang="de-DE"/>
        </a:p>
      </dgm:t>
    </dgm:pt>
    <dgm:pt modelId="{3DA759AD-B9D3-1349-9B7F-A246971DF1B1}" type="pres">
      <dgm:prSet presAssocID="{8D9D17FD-1086-6F42-B7DF-096625D14375}" presName="node" presStyleLbl="node1" presStyleIdx="2" presStyleCnt="4" custScaleX="96573" custScaleY="55039" custRadScaleRad="105988" custRadScaleInc="14812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1FF3E22-FF18-5B45-B276-9FFA3EA6480C}" type="pres">
      <dgm:prSet presAssocID="{8D9D17FD-1086-6F42-B7DF-096625D14375}" presName="spNode" presStyleCnt="0"/>
      <dgm:spPr/>
    </dgm:pt>
    <dgm:pt modelId="{D0192A60-C7B6-284B-AA61-6935CAA18745}" type="pres">
      <dgm:prSet presAssocID="{AF70DC64-E6A8-0D44-AC59-7721F257705E}" presName="sibTrans" presStyleLbl="sibTrans1D1" presStyleIdx="2" presStyleCnt="4"/>
      <dgm:spPr/>
      <dgm:t>
        <a:bodyPr/>
        <a:lstStyle/>
        <a:p>
          <a:endParaRPr lang="de-DE"/>
        </a:p>
      </dgm:t>
    </dgm:pt>
    <dgm:pt modelId="{CF9A1023-ADA3-B446-AA12-F7AC3390A2F2}" type="pres">
      <dgm:prSet presAssocID="{E42F69C4-B662-1540-91D8-47BEADCA61B6}" presName="node" presStyleLbl="node1" presStyleIdx="3" presStyleCnt="4" custScaleX="77667" custScaleY="58635" custRadScaleRad="102641" custRadScaleInc="-2046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341EFA6-118E-3042-8E5B-6E477050CAEE}" type="pres">
      <dgm:prSet presAssocID="{E42F69C4-B662-1540-91D8-47BEADCA61B6}" presName="spNode" presStyleCnt="0"/>
      <dgm:spPr/>
    </dgm:pt>
    <dgm:pt modelId="{5D26B399-A6B4-3842-8571-9719ABCD6C54}" type="pres">
      <dgm:prSet presAssocID="{E34C96C2-3934-C044-8F8C-AD57CA4DAFDF}" presName="sibTrans" presStyleLbl="sibTrans1D1" presStyleIdx="3" presStyleCnt="4"/>
      <dgm:spPr/>
      <dgm:t>
        <a:bodyPr/>
        <a:lstStyle/>
        <a:p>
          <a:endParaRPr lang="de-DE"/>
        </a:p>
      </dgm:t>
    </dgm:pt>
  </dgm:ptLst>
  <dgm:cxnLst>
    <dgm:cxn modelId="{2E9AF69F-7671-0143-98A0-F5C67756401F}" type="presOf" srcId="{89377E4B-E7F1-3740-A73F-F8FAF62EFA4E}" destId="{FC83A305-D506-164B-B575-6ACD0D90D9CD}" srcOrd="0" destOrd="0" presId="urn:microsoft.com/office/officeart/2005/8/layout/cycle6"/>
    <dgm:cxn modelId="{5D760117-B22C-7A44-9914-F87B1AFFA4CB}" type="presOf" srcId="{8D9D17FD-1086-6F42-B7DF-096625D14375}" destId="{3DA759AD-B9D3-1349-9B7F-A246971DF1B1}" srcOrd="0" destOrd="0" presId="urn:microsoft.com/office/officeart/2005/8/layout/cycle6"/>
    <dgm:cxn modelId="{33E7726B-D553-6947-B303-1D057934E49C}" srcId="{89377E4B-E7F1-3740-A73F-F8FAF62EFA4E}" destId="{7508A381-FB30-8948-80E2-C199705BF5DD}" srcOrd="1" destOrd="0" parTransId="{D77B5228-6CFA-FE41-A90A-CF0D851924C7}" sibTransId="{6B33A7F6-46A9-1A46-86F4-D601D9E114C8}"/>
    <dgm:cxn modelId="{BAF589E7-30CF-5147-B33C-20DF3E895A5B}" type="presOf" srcId="{7508A381-FB30-8948-80E2-C199705BF5DD}" destId="{A02CC813-0DE9-974F-98E3-B2CE2A4B797C}" srcOrd="0" destOrd="0" presId="urn:microsoft.com/office/officeart/2005/8/layout/cycle6"/>
    <dgm:cxn modelId="{A6B7F8F1-5FD2-034F-B5E7-E942B1F8BFEE}" type="presOf" srcId="{FF8025FF-053B-F643-A5F1-865884649808}" destId="{932B67CF-F144-FC4C-B633-8E5981D07B67}" srcOrd="0" destOrd="0" presId="urn:microsoft.com/office/officeart/2005/8/layout/cycle6"/>
    <dgm:cxn modelId="{2C33DB25-0280-2445-A95E-DDE00C526169}" srcId="{89377E4B-E7F1-3740-A73F-F8FAF62EFA4E}" destId="{E42F69C4-B662-1540-91D8-47BEADCA61B6}" srcOrd="3" destOrd="0" parTransId="{C2F1199C-D15A-7C41-88B1-76379A48E227}" sibTransId="{E34C96C2-3934-C044-8F8C-AD57CA4DAFDF}"/>
    <dgm:cxn modelId="{9D1DADD3-F0A2-1C4F-A2FB-5C695E5D04A8}" type="presOf" srcId="{6B33A7F6-46A9-1A46-86F4-D601D9E114C8}" destId="{027A86A7-432B-9148-B5F1-DF32AB3BB819}" srcOrd="0" destOrd="0" presId="urn:microsoft.com/office/officeart/2005/8/layout/cycle6"/>
    <dgm:cxn modelId="{D43F93F9-BCC1-C94B-AD61-A9B0053BFAE6}" srcId="{89377E4B-E7F1-3740-A73F-F8FAF62EFA4E}" destId="{C3B1A15E-3914-2549-A249-332517C75D38}" srcOrd="0" destOrd="0" parTransId="{9929A2C1-59DE-BD40-A0FC-E9AD6676938B}" sibTransId="{FF8025FF-053B-F643-A5F1-865884649808}"/>
    <dgm:cxn modelId="{164C8822-DE2B-1548-B91B-6E973165B40F}" type="presOf" srcId="{AF70DC64-E6A8-0D44-AC59-7721F257705E}" destId="{D0192A60-C7B6-284B-AA61-6935CAA18745}" srcOrd="0" destOrd="0" presId="urn:microsoft.com/office/officeart/2005/8/layout/cycle6"/>
    <dgm:cxn modelId="{DC107769-973E-F34B-BCF8-406063947DC7}" srcId="{89377E4B-E7F1-3740-A73F-F8FAF62EFA4E}" destId="{8D9D17FD-1086-6F42-B7DF-096625D14375}" srcOrd="2" destOrd="0" parTransId="{3FEA5E3D-45F5-2348-822C-133434A8C1F0}" sibTransId="{AF70DC64-E6A8-0D44-AC59-7721F257705E}"/>
    <dgm:cxn modelId="{F4647A16-93A3-AB48-B0B7-EAB11E718FD2}" type="presOf" srcId="{E34C96C2-3934-C044-8F8C-AD57CA4DAFDF}" destId="{5D26B399-A6B4-3842-8571-9719ABCD6C54}" srcOrd="0" destOrd="0" presId="urn:microsoft.com/office/officeart/2005/8/layout/cycle6"/>
    <dgm:cxn modelId="{CC2761F2-16FF-494B-BB4F-108F32D278FB}" type="presOf" srcId="{E42F69C4-B662-1540-91D8-47BEADCA61B6}" destId="{CF9A1023-ADA3-B446-AA12-F7AC3390A2F2}" srcOrd="0" destOrd="0" presId="urn:microsoft.com/office/officeart/2005/8/layout/cycle6"/>
    <dgm:cxn modelId="{C2E13415-6CF7-B64D-A347-67DA5F0412CA}" type="presOf" srcId="{C3B1A15E-3914-2549-A249-332517C75D38}" destId="{898B96CA-4C33-B84C-939A-D86FCB53B644}" srcOrd="0" destOrd="0" presId="urn:microsoft.com/office/officeart/2005/8/layout/cycle6"/>
    <dgm:cxn modelId="{1B3B3F5D-8AEF-7446-9FB5-CBEBC3375F82}" type="presParOf" srcId="{FC83A305-D506-164B-B575-6ACD0D90D9CD}" destId="{898B96CA-4C33-B84C-939A-D86FCB53B644}" srcOrd="0" destOrd="0" presId="urn:microsoft.com/office/officeart/2005/8/layout/cycle6"/>
    <dgm:cxn modelId="{C6927D67-7BE6-BF49-9084-1F7942D0F51B}" type="presParOf" srcId="{FC83A305-D506-164B-B575-6ACD0D90D9CD}" destId="{2F2B9186-9368-3A4E-8378-ED015D616EB2}" srcOrd="1" destOrd="0" presId="urn:microsoft.com/office/officeart/2005/8/layout/cycle6"/>
    <dgm:cxn modelId="{3A18AFA4-B152-FE45-A7BC-61CCB56899DB}" type="presParOf" srcId="{FC83A305-D506-164B-B575-6ACD0D90D9CD}" destId="{932B67CF-F144-FC4C-B633-8E5981D07B67}" srcOrd="2" destOrd="0" presId="urn:microsoft.com/office/officeart/2005/8/layout/cycle6"/>
    <dgm:cxn modelId="{B5397D3B-700C-1142-A232-3767FA810F27}" type="presParOf" srcId="{FC83A305-D506-164B-B575-6ACD0D90D9CD}" destId="{A02CC813-0DE9-974F-98E3-B2CE2A4B797C}" srcOrd="3" destOrd="0" presId="urn:microsoft.com/office/officeart/2005/8/layout/cycle6"/>
    <dgm:cxn modelId="{66573464-7DD7-254A-8E04-0BDCCC832CCC}" type="presParOf" srcId="{FC83A305-D506-164B-B575-6ACD0D90D9CD}" destId="{9505A751-BADD-6947-8774-620DB8A139EA}" srcOrd="4" destOrd="0" presId="urn:microsoft.com/office/officeart/2005/8/layout/cycle6"/>
    <dgm:cxn modelId="{91CB36C9-7420-874F-9C66-260B61730343}" type="presParOf" srcId="{FC83A305-D506-164B-B575-6ACD0D90D9CD}" destId="{027A86A7-432B-9148-B5F1-DF32AB3BB819}" srcOrd="5" destOrd="0" presId="urn:microsoft.com/office/officeart/2005/8/layout/cycle6"/>
    <dgm:cxn modelId="{01092045-11D7-B64C-ADBD-7005A58901E2}" type="presParOf" srcId="{FC83A305-D506-164B-B575-6ACD0D90D9CD}" destId="{3DA759AD-B9D3-1349-9B7F-A246971DF1B1}" srcOrd="6" destOrd="0" presId="urn:microsoft.com/office/officeart/2005/8/layout/cycle6"/>
    <dgm:cxn modelId="{4A573D53-9A6F-BC48-B895-6C97278FE212}" type="presParOf" srcId="{FC83A305-D506-164B-B575-6ACD0D90D9CD}" destId="{31FF3E22-FF18-5B45-B276-9FFA3EA6480C}" srcOrd="7" destOrd="0" presId="urn:microsoft.com/office/officeart/2005/8/layout/cycle6"/>
    <dgm:cxn modelId="{7804FCF9-3F4B-4A48-8C41-F262F5CC40BC}" type="presParOf" srcId="{FC83A305-D506-164B-B575-6ACD0D90D9CD}" destId="{D0192A60-C7B6-284B-AA61-6935CAA18745}" srcOrd="8" destOrd="0" presId="urn:microsoft.com/office/officeart/2005/8/layout/cycle6"/>
    <dgm:cxn modelId="{DC7A5BC1-C83A-8043-9350-E8BC432D0BF8}" type="presParOf" srcId="{FC83A305-D506-164B-B575-6ACD0D90D9CD}" destId="{CF9A1023-ADA3-B446-AA12-F7AC3390A2F2}" srcOrd="9" destOrd="0" presId="urn:microsoft.com/office/officeart/2005/8/layout/cycle6"/>
    <dgm:cxn modelId="{F2FB8CD4-2344-A74E-AE7B-F620FEA8E0E7}" type="presParOf" srcId="{FC83A305-D506-164B-B575-6ACD0D90D9CD}" destId="{B341EFA6-118E-3042-8E5B-6E477050CAEE}" srcOrd="10" destOrd="0" presId="urn:microsoft.com/office/officeart/2005/8/layout/cycle6"/>
    <dgm:cxn modelId="{C5CCA2A6-7059-4643-97CA-179C0827C7C5}" type="presParOf" srcId="{FC83A305-D506-164B-B575-6ACD0D90D9CD}" destId="{5D26B399-A6B4-3842-8571-9719ABCD6C54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2F467F-EBFF-7B49-BF4C-79449BFB7F6E}">
      <dsp:nvSpPr>
        <dsp:cNvPr id="0" name=""/>
        <dsp:cNvSpPr/>
      </dsp:nvSpPr>
      <dsp:spPr>
        <a:xfrm>
          <a:off x="1002526" y="3132341"/>
          <a:ext cx="1442990" cy="54307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200" kern="1200" dirty="0" smtClean="0"/>
            <a:t>Beach</a:t>
          </a:r>
          <a:endParaRPr lang="de-DE" sz="2200" kern="1200" dirty="0"/>
        </a:p>
      </dsp:txBody>
      <dsp:txXfrm>
        <a:off x="1029037" y="3158852"/>
        <a:ext cx="1389968" cy="490052"/>
      </dsp:txXfrm>
    </dsp:sp>
    <dsp:sp modelId="{27875FF3-0855-E447-963D-B6621588B2D4}">
      <dsp:nvSpPr>
        <dsp:cNvPr id="0" name=""/>
        <dsp:cNvSpPr/>
      </dsp:nvSpPr>
      <dsp:spPr>
        <a:xfrm>
          <a:off x="1337715" y="2253343"/>
          <a:ext cx="3137683" cy="3137683"/>
        </a:xfrm>
        <a:custGeom>
          <a:avLst/>
          <a:gdLst/>
          <a:ahLst/>
          <a:cxnLst/>
          <a:rect l="0" t="0" r="0" b="0"/>
          <a:pathLst>
            <a:path>
              <a:moveTo>
                <a:pt x="170957" y="856673"/>
              </a:moveTo>
              <a:arcTo wR="1568841" hR="1568841" stAng="12419825" swAng="621251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2D90D2-C942-074C-A509-250CE20259CE}">
      <dsp:nvSpPr>
        <dsp:cNvPr id="0" name=""/>
        <dsp:cNvSpPr/>
      </dsp:nvSpPr>
      <dsp:spPr>
        <a:xfrm>
          <a:off x="2973743" y="2646290"/>
          <a:ext cx="1327547" cy="58290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200" kern="1200" dirty="0" err="1" smtClean="0"/>
            <a:t>Nightlife</a:t>
          </a:r>
          <a:endParaRPr lang="de-DE" sz="2200" kern="1200" dirty="0"/>
        </a:p>
      </dsp:txBody>
      <dsp:txXfrm>
        <a:off x="3002198" y="2674745"/>
        <a:ext cx="1270637" cy="525996"/>
      </dsp:txXfrm>
    </dsp:sp>
    <dsp:sp modelId="{19610338-BBE5-BB43-9F69-4AE293493F99}">
      <dsp:nvSpPr>
        <dsp:cNvPr id="0" name=""/>
        <dsp:cNvSpPr/>
      </dsp:nvSpPr>
      <dsp:spPr>
        <a:xfrm>
          <a:off x="3266158" y="176112"/>
          <a:ext cx="3137683" cy="3137683"/>
        </a:xfrm>
        <a:custGeom>
          <a:avLst/>
          <a:gdLst/>
          <a:ahLst/>
          <a:cxnLst/>
          <a:rect l="0" t="0" r="0" b="0"/>
          <a:pathLst>
            <a:path>
              <a:moveTo>
                <a:pt x="279063" y="2462003"/>
              </a:moveTo>
              <a:arcTo wR="1568841" hR="1568841" stAng="8717862" swAng="217856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4A0B4D-0CF9-F74F-B865-00CDC187E036}">
      <dsp:nvSpPr>
        <dsp:cNvPr id="0" name=""/>
        <dsp:cNvSpPr/>
      </dsp:nvSpPr>
      <dsp:spPr>
        <a:xfrm>
          <a:off x="2541697" y="1134119"/>
          <a:ext cx="1285320" cy="55687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200" kern="1200" dirty="0" smtClean="0"/>
            <a:t>Sun</a:t>
          </a:r>
          <a:endParaRPr lang="de-DE" sz="2200" kern="1200" dirty="0"/>
        </a:p>
      </dsp:txBody>
      <dsp:txXfrm>
        <a:off x="2568881" y="1161303"/>
        <a:ext cx="1230952" cy="502506"/>
      </dsp:txXfrm>
    </dsp:sp>
    <dsp:sp modelId="{D53FE323-BE96-AF42-9B0E-13459A7F8F3B}">
      <dsp:nvSpPr>
        <dsp:cNvPr id="0" name=""/>
        <dsp:cNvSpPr/>
      </dsp:nvSpPr>
      <dsp:spPr>
        <a:xfrm>
          <a:off x="43875" y="-1139667"/>
          <a:ext cx="3137683" cy="3137683"/>
        </a:xfrm>
        <a:custGeom>
          <a:avLst/>
          <a:gdLst/>
          <a:ahLst/>
          <a:cxnLst/>
          <a:rect l="0" t="0" r="0" b="0"/>
          <a:pathLst>
            <a:path>
              <a:moveTo>
                <a:pt x="2495430" y="2834819"/>
              </a:moveTo>
              <a:arcTo wR="1568841" hR="1568841" stAng="3227940" swAng="152032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C00C8E-2BFF-D64D-B413-686B33E4B309}">
      <dsp:nvSpPr>
        <dsp:cNvPr id="0" name=""/>
        <dsp:cNvSpPr/>
      </dsp:nvSpPr>
      <dsp:spPr>
        <a:xfrm>
          <a:off x="516469" y="1971214"/>
          <a:ext cx="1461123" cy="56997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200" kern="1200" dirty="0" err="1" smtClean="0"/>
            <a:t>Ocean</a:t>
          </a:r>
          <a:endParaRPr lang="de-DE" sz="2200" kern="1200" dirty="0"/>
        </a:p>
      </dsp:txBody>
      <dsp:txXfrm>
        <a:off x="544293" y="1999038"/>
        <a:ext cx="1405475" cy="514323"/>
      </dsp:txXfrm>
    </dsp:sp>
    <dsp:sp modelId="{BF4A7920-3C3F-2543-BDE2-C38768A04F02}">
      <dsp:nvSpPr>
        <dsp:cNvPr id="0" name=""/>
        <dsp:cNvSpPr/>
      </dsp:nvSpPr>
      <dsp:spPr>
        <a:xfrm>
          <a:off x="-1040743" y="1802459"/>
          <a:ext cx="3137683" cy="3137683"/>
        </a:xfrm>
        <a:custGeom>
          <a:avLst/>
          <a:gdLst/>
          <a:ahLst/>
          <a:cxnLst/>
          <a:rect l="0" t="0" r="0" b="0"/>
          <a:pathLst>
            <a:path>
              <a:moveTo>
                <a:pt x="2293541" y="177412"/>
              </a:moveTo>
              <a:arcTo wR="1568841" hR="1568841" stAng="17850713" swAng="437837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8B96CA-4C33-B84C-939A-D86FCB53B644}">
      <dsp:nvSpPr>
        <dsp:cNvPr id="0" name=""/>
        <dsp:cNvSpPr/>
      </dsp:nvSpPr>
      <dsp:spPr>
        <a:xfrm>
          <a:off x="2646294" y="1053110"/>
          <a:ext cx="1187832" cy="48280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 smtClean="0"/>
            <a:t>Nature</a:t>
          </a:r>
          <a:endParaRPr lang="de-DE" sz="2000" kern="1200" dirty="0"/>
        </a:p>
      </dsp:txBody>
      <dsp:txXfrm>
        <a:off x="2669863" y="1076679"/>
        <a:ext cx="1140694" cy="435670"/>
      </dsp:txXfrm>
    </dsp:sp>
    <dsp:sp modelId="{932B67CF-F144-FC4C-B633-8E5981D07B67}">
      <dsp:nvSpPr>
        <dsp:cNvPr id="0" name=""/>
        <dsp:cNvSpPr/>
      </dsp:nvSpPr>
      <dsp:spPr>
        <a:xfrm>
          <a:off x="897100" y="1032302"/>
          <a:ext cx="3119485" cy="3119485"/>
        </a:xfrm>
        <a:custGeom>
          <a:avLst/>
          <a:gdLst/>
          <a:ahLst/>
          <a:cxnLst/>
          <a:rect l="0" t="0" r="0" b="0"/>
          <a:pathLst>
            <a:path>
              <a:moveTo>
                <a:pt x="2715336" y="512173"/>
              </a:moveTo>
              <a:arcTo wR="1559742" hR="1559742" stAng="19068423" swAng="256608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2CC813-0DE9-974F-98E3-B2CE2A4B797C}">
      <dsp:nvSpPr>
        <dsp:cNvPr id="0" name=""/>
        <dsp:cNvSpPr/>
      </dsp:nvSpPr>
      <dsp:spPr>
        <a:xfrm>
          <a:off x="3186355" y="2619292"/>
          <a:ext cx="1240444" cy="51561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 err="1" smtClean="0"/>
            <a:t>Wildlife</a:t>
          </a:r>
          <a:endParaRPr lang="de-DE" sz="2000" kern="1200" dirty="0"/>
        </a:p>
      </dsp:txBody>
      <dsp:txXfrm>
        <a:off x="3211525" y="2644462"/>
        <a:ext cx="1190104" cy="465278"/>
      </dsp:txXfrm>
    </dsp:sp>
    <dsp:sp modelId="{027A86A7-432B-9148-B5F1-DF32AB3BB819}">
      <dsp:nvSpPr>
        <dsp:cNvPr id="0" name=""/>
        <dsp:cNvSpPr/>
      </dsp:nvSpPr>
      <dsp:spPr>
        <a:xfrm>
          <a:off x="824919" y="353502"/>
          <a:ext cx="3119485" cy="3119485"/>
        </a:xfrm>
        <a:custGeom>
          <a:avLst/>
          <a:gdLst/>
          <a:ahLst/>
          <a:cxnLst/>
          <a:rect l="0" t="0" r="0" b="0"/>
          <a:pathLst>
            <a:path>
              <a:moveTo>
                <a:pt x="2520084" y="2788783"/>
              </a:moveTo>
              <a:arcTo wR="1559742" hR="1559742" stAng="3119810" swAng="264338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A759AD-B9D3-1349-9B7F-A246971DF1B1}">
      <dsp:nvSpPr>
        <dsp:cNvPr id="0" name=""/>
        <dsp:cNvSpPr/>
      </dsp:nvSpPr>
      <dsp:spPr>
        <a:xfrm>
          <a:off x="1161129" y="2943329"/>
          <a:ext cx="1402783" cy="51965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 smtClean="0"/>
            <a:t>Sites</a:t>
          </a:r>
        </a:p>
      </dsp:txBody>
      <dsp:txXfrm>
        <a:off x="1186497" y="2968697"/>
        <a:ext cx="1352047" cy="468923"/>
      </dsp:txXfrm>
    </dsp:sp>
    <dsp:sp modelId="{D0192A60-C7B6-284B-AA61-6935CAA18745}">
      <dsp:nvSpPr>
        <dsp:cNvPr id="0" name=""/>
        <dsp:cNvSpPr/>
      </dsp:nvSpPr>
      <dsp:spPr>
        <a:xfrm>
          <a:off x="1459746" y="642958"/>
          <a:ext cx="3119485" cy="3119485"/>
        </a:xfrm>
        <a:custGeom>
          <a:avLst/>
          <a:gdLst/>
          <a:ahLst/>
          <a:cxnLst/>
          <a:rect l="0" t="0" r="0" b="0"/>
          <a:pathLst>
            <a:path>
              <a:moveTo>
                <a:pt x="184689" y="2295966"/>
              </a:moveTo>
              <a:arcTo wR="1559742" hR="1559742" stAng="9110085" swAng="108499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9A1023-ADA3-B446-AA12-F7AC3390A2F2}">
      <dsp:nvSpPr>
        <dsp:cNvPr id="0" name=""/>
        <dsp:cNvSpPr/>
      </dsp:nvSpPr>
      <dsp:spPr>
        <a:xfrm>
          <a:off x="864095" y="1917209"/>
          <a:ext cx="1128161" cy="55361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 smtClean="0"/>
            <a:t>Culture</a:t>
          </a:r>
          <a:endParaRPr lang="de-DE" sz="2000" kern="1200" dirty="0"/>
        </a:p>
      </dsp:txBody>
      <dsp:txXfrm>
        <a:off x="891120" y="1944234"/>
        <a:ext cx="1074111" cy="499561"/>
      </dsp:txXfrm>
    </dsp:sp>
    <dsp:sp modelId="{5D26B399-A6B4-3842-8571-9719ABCD6C54}">
      <dsp:nvSpPr>
        <dsp:cNvPr id="0" name=""/>
        <dsp:cNvSpPr/>
      </dsp:nvSpPr>
      <dsp:spPr>
        <a:xfrm>
          <a:off x="1057841" y="1359724"/>
          <a:ext cx="3119485" cy="3119485"/>
        </a:xfrm>
        <a:custGeom>
          <a:avLst/>
          <a:gdLst/>
          <a:ahLst/>
          <a:cxnLst/>
          <a:rect l="0" t="0" r="0" b="0"/>
          <a:pathLst>
            <a:path>
              <a:moveTo>
                <a:pt x="373322" y="547219"/>
              </a:moveTo>
              <a:arcTo wR="1559742" hR="1559742" stAng="13228701" swAng="300494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8D15E2E-DEF5-644E-AD74-7A7CC9E9A979}" type="datetime1">
              <a:rPr lang="de-DE"/>
              <a:pPr>
                <a:defRPr/>
              </a:pPr>
              <a:t>29.05.12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E7B5C7F-9710-EF4B-BC8C-268570C8B2D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5180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71450" rtl="0" eaLnBrk="0" fontAlgn="base" hangingPunct="0">
      <a:spcBef>
        <a:spcPct val="30000"/>
      </a:spcBef>
      <a:spcAft>
        <a:spcPct val="0"/>
      </a:spcAft>
      <a:defRPr sz="5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171450" algn="l" defTabSz="171450" rtl="0" eaLnBrk="0" fontAlgn="base" hangingPunct="0">
      <a:spcBef>
        <a:spcPct val="30000"/>
      </a:spcBef>
      <a:spcAft>
        <a:spcPct val="0"/>
      </a:spcAft>
      <a:defRPr sz="5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342900" algn="l" defTabSz="171450" rtl="0" eaLnBrk="0" fontAlgn="base" hangingPunct="0">
      <a:spcBef>
        <a:spcPct val="30000"/>
      </a:spcBef>
      <a:spcAft>
        <a:spcPct val="0"/>
      </a:spcAft>
      <a:defRPr sz="5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514350" algn="l" defTabSz="171450" rtl="0" eaLnBrk="0" fontAlgn="base" hangingPunct="0">
      <a:spcBef>
        <a:spcPct val="30000"/>
      </a:spcBef>
      <a:spcAft>
        <a:spcPct val="0"/>
      </a:spcAft>
      <a:defRPr sz="5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685800" algn="l" defTabSz="171450" rtl="0" eaLnBrk="0" fontAlgn="base" hangingPunct="0">
      <a:spcBef>
        <a:spcPct val="30000"/>
      </a:spcBef>
      <a:spcAft>
        <a:spcPct val="0"/>
      </a:spcAft>
      <a:defRPr sz="5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857250" algn="l" defTabSz="171450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6pPr>
    <a:lvl7pPr marL="1028700" algn="l" defTabSz="171450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7pPr>
    <a:lvl8pPr marL="1200150" algn="l" defTabSz="171450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8pPr>
    <a:lvl9pPr marL="1371600" algn="l" defTabSz="171450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6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>
              <a:latin typeface="Calibri" charset="0"/>
            </a:endParaRPr>
          </a:p>
        </p:txBody>
      </p:sp>
      <p:sp>
        <p:nvSpPr>
          <p:cNvPr id="21507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 eaLnBrk="1" hangingPunct="1"/>
            <a:fld id="{69A887A5-5507-2740-B62E-F168B602DE3C}" type="slidenum">
              <a:rPr lang="de-DE" sz="1200"/>
              <a:pPr eaLnBrk="1" hangingPunct="1"/>
              <a:t>1</a:t>
            </a:fld>
            <a:endParaRPr lang="de-DE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171450" indent="0" algn="ctr">
              <a:buNone/>
              <a:defRPr/>
            </a:lvl2pPr>
            <a:lvl3pPr marL="342900" indent="0" algn="ctr">
              <a:buNone/>
              <a:defRPr/>
            </a:lvl3pPr>
            <a:lvl4pPr marL="514350" indent="0" algn="ctr">
              <a:buNone/>
              <a:defRPr/>
            </a:lvl4pPr>
            <a:lvl5pPr marL="685800" indent="0" algn="ctr">
              <a:buNone/>
              <a:defRPr/>
            </a:lvl5pPr>
            <a:lvl6pPr marL="857250" indent="0" algn="ctr">
              <a:buNone/>
              <a:defRPr/>
            </a:lvl6pPr>
            <a:lvl7pPr marL="1028700" indent="0" algn="ctr">
              <a:buNone/>
              <a:defRPr/>
            </a:lvl7pPr>
            <a:lvl8pPr marL="1200150" indent="0" algn="ctr">
              <a:buNone/>
              <a:defRPr/>
            </a:lvl8pPr>
            <a:lvl9pPr marL="1371600" indent="0" algn="ctr">
              <a:buNone/>
              <a:defRPr/>
            </a:lvl9pPr>
          </a:lstStyle>
          <a:p>
            <a:r>
              <a:rPr lang="de-DE" smtClean="0"/>
              <a:t>Master-Untertitelformat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70050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498637"/>
      </p:ext>
    </p:extLst>
  </p:cSld>
  <p:clrMapOvr>
    <a:masterClrMapping/>
  </p:clrMapOvr>
  <p:transition xmlns:p14="http://schemas.microsoft.com/office/powerpoint/2010/main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171450" indent="0" algn="ctr">
              <a:buNone/>
              <a:defRPr/>
            </a:lvl2pPr>
            <a:lvl3pPr marL="342900" indent="0" algn="ctr">
              <a:buNone/>
              <a:defRPr/>
            </a:lvl3pPr>
            <a:lvl4pPr marL="514350" indent="0" algn="ctr">
              <a:buNone/>
              <a:defRPr/>
            </a:lvl4pPr>
            <a:lvl5pPr marL="685800" indent="0" algn="ctr">
              <a:buNone/>
              <a:defRPr/>
            </a:lvl5pPr>
            <a:lvl6pPr marL="857250" indent="0" algn="ctr">
              <a:buNone/>
              <a:defRPr/>
            </a:lvl6pPr>
            <a:lvl7pPr marL="1028700" indent="0" algn="ctr">
              <a:buNone/>
              <a:defRPr/>
            </a:lvl7pPr>
            <a:lvl8pPr marL="1200150" indent="0" algn="ctr">
              <a:buNone/>
              <a:defRPr/>
            </a:lvl8pPr>
            <a:lvl9pPr marL="1371600" indent="0" algn="ctr">
              <a:buNone/>
              <a:defRPr/>
            </a:lvl9pPr>
          </a:lstStyle>
          <a:p>
            <a:r>
              <a:rPr lang="de-DE" smtClean="0"/>
              <a:t>Master-Untertitelformat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912785"/>
      </p:ext>
    </p:extLst>
  </p:cSld>
  <p:clrMapOvr>
    <a:masterClrMapping/>
  </p:clrMapOvr>
  <p:transition xmlns:p14="http://schemas.microsoft.com/office/powerpoint/2010/main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080169"/>
      </p:ext>
    </p:extLst>
  </p:cSld>
  <p:clrMapOvr>
    <a:masterClrMapping/>
  </p:clrMapOvr>
  <p:transition xmlns:p14="http://schemas.microsoft.com/office/powerpoint/2010/main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114" y="3305175"/>
            <a:ext cx="7772400" cy="1021556"/>
          </a:xfrm>
        </p:spPr>
        <p:txBody>
          <a:bodyPr anchor="t"/>
          <a:lstStyle>
            <a:lvl1pPr algn="l">
              <a:defRPr sz="1500" b="1" cap="all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114" y="2180034"/>
            <a:ext cx="7772400" cy="1125141"/>
          </a:xfrm>
        </p:spPr>
        <p:txBody>
          <a:bodyPr anchor="b"/>
          <a:lstStyle>
            <a:lvl1pPr marL="0" indent="0">
              <a:buNone/>
              <a:defRPr sz="800"/>
            </a:lvl1pPr>
            <a:lvl2pPr marL="171450" indent="0">
              <a:buNone/>
              <a:defRPr sz="700"/>
            </a:lvl2pPr>
            <a:lvl3pPr marL="342900" indent="0">
              <a:buNone/>
              <a:defRPr sz="600"/>
            </a:lvl3pPr>
            <a:lvl4pPr marL="514350" indent="0">
              <a:buNone/>
              <a:defRPr sz="500"/>
            </a:lvl4pPr>
            <a:lvl5pPr marL="685800" indent="0">
              <a:buNone/>
              <a:defRPr sz="500"/>
            </a:lvl5pPr>
            <a:lvl6pPr marL="857250" indent="0">
              <a:buNone/>
              <a:defRPr sz="500"/>
            </a:lvl6pPr>
            <a:lvl7pPr marL="1028700" indent="0">
              <a:buNone/>
              <a:defRPr sz="500"/>
            </a:lvl7pPr>
            <a:lvl8pPr marL="1200150" indent="0">
              <a:buNone/>
              <a:defRPr sz="500"/>
            </a:lvl8pPr>
            <a:lvl9pPr marL="1371600" indent="0">
              <a:buNone/>
              <a:defRPr sz="5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47118478"/>
      </p:ext>
    </p:extLst>
  </p:cSld>
  <p:clrMapOvr>
    <a:masterClrMapping/>
  </p:clrMapOvr>
  <p:transition xmlns:p14="http://schemas.microsoft.com/office/powerpoint/2010/main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00050" y="1223962"/>
            <a:ext cx="1757363" cy="3462338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214562" y="1223962"/>
            <a:ext cx="1757363" cy="3462338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076584"/>
      </p:ext>
    </p:extLst>
  </p:cSld>
  <p:clrMapOvr>
    <a:masterClrMapping/>
  </p:clrMapOvr>
  <p:transition xmlns:p14="http://schemas.microsoft.com/office/powerpoint/2010/main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386" cy="479822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386" cy="2963466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224" y="1151335"/>
            <a:ext cx="4041576" cy="479822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224" y="1631156"/>
            <a:ext cx="4041576" cy="2963466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658665"/>
      </p:ext>
    </p:extLst>
  </p:cSld>
  <p:clrMapOvr>
    <a:masterClrMapping/>
  </p:clrMapOvr>
  <p:transition xmlns:p14="http://schemas.microsoft.com/office/powerpoint/2010/main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80594"/>
      </p:ext>
    </p:extLst>
  </p:cSld>
  <p:clrMapOvr>
    <a:masterClrMapping/>
  </p:clrMapOvr>
  <p:transition xmlns:p14="http://schemas.microsoft.com/office/powerpoint/2010/main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358911"/>
      </p:ext>
    </p:extLst>
  </p:cSld>
  <p:clrMapOvr>
    <a:masterClrMapping/>
  </p:clrMapOvr>
  <p:transition xmlns:p14="http://schemas.microsoft.com/office/powerpoint/2010/main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114" cy="871538"/>
          </a:xfrm>
        </p:spPr>
        <p:txBody>
          <a:bodyPr/>
          <a:lstStyle>
            <a:lvl1pPr algn="l">
              <a:defRPr sz="800" b="1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4852" y="204788"/>
            <a:ext cx="5111948" cy="4389834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114" cy="3518297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03105842"/>
      </p:ext>
    </p:extLst>
  </p:cSld>
  <p:clrMapOvr>
    <a:masterClrMapping/>
  </p:clrMapOvr>
  <p:transition xmlns:p14="http://schemas.microsoft.com/office/powerpoint/2010/main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486" y="3600450"/>
            <a:ext cx="5486400" cy="425053"/>
          </a:xfrm>
        </p:spPr>
        <p:txBody>
          <a:bodyPr/>
          <a:lstStyle>
            <a:lvl1pPr algn="l">
              <a:defRPr sz="800" b="1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486" y="459581"/>
            <a:ext cx="5486400" cy="3086100"/>
          </a:xfrm>
        </p:spPr>
        <p:txBody>
          <a:bodyPr/>
          <a:lstStyle>
            <a:lvl1pPr marL="0" indent="0">
              <a:buNone/>
              <a:defRPr sz="1200"/>
            </a:lvl1pPr>
            <a:lvl2pPr marL="171450" indent="0">
              <a:buNone/>
              <a:defRPr sz="1100"/>
            </a:lvl2pPr>
            <a:lvl3pPr marL="342900" indent="0">
              <a:buNone/>
              <a:defRPr sz="900"/>
            </a:lvl3pPr>
            <a:lvl4pPr marL="514350" indent="0">
              <a:buNone/>
              <a:defRPr sz="800"/>
            </a:lvl4pPr>
            <a:lvl5pPr marL="685800" indent="0">
              <a:buNone/>
              <a:defRPr sz="800"/>
            </a:lvl5pPr>
            <a:lvl6pPr marL="857250" indent="0">
              <a:buNone/>
              <a:defRPr sz="800"/>
            </a:lvl6pPr>
            <a:lvl7pPr marL="1028700" indent="0">
              <a:buNone/>
              <a:defRPr sz="800"/>
            </a:lvl7pPr>
            <a:lvl8pPr marL="1200150" indent="0">
              <a:buNone/>
              <a:defRPr sz="800"/>
            </a:lvl8pPr>
            <a:lvl9pPr marL="1371600" indent="0">
              <a:buNone/>
              <a:defRPr sz="8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486" y="4025503"/>
            <a:ext cx="5486400" cy="603647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67450921"/>
      </p:ext>
    </p:extLst>
  </p:cSld>
  <p:clrMapOvr>
    <a:masterClrMapping/>
  </p:clrMapOvr>
  <p:transition xmlns:p14="http://schemas.microsoft.com/office/powerpoint/2010/main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862599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54404" y="176212"/>
            <a:ext cx="2084784" cy="4510088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00050" y="176212"/>
            <a:ext cx="6197203" cy="4510088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815824"/>
      </p:ext>
    </p:extLst>
  </p:cSld>
  <p:clrMapOvr>
    <a:masterClrMapping/>
  </p:clrMapOvr>
  <p:transition xmlns:p14="http://schemas.microsoft.com/office/powerpoint/2010/main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54404" y="176212"/>
            <a:ext cx="2084784" cy="4510088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00050" y="176212"/>
            <a:ext cx="6197203" cy="4510088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48666"/>
      </p:ext>
    </p:extLst>
  </p:cSld>
  <p:clrMapOvr>
    <a:masterClrMapping/>
  </p:clrMapOvr>
  <p:transition xmlns:p14="http://schemas.microsoft.com/office/powerpoint/2010/main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171450" indent="0" algn="ctr">
              <a:buNone/>
              <a:defRPr/>
            </a:lvl2pPr>
            <a:lvl3pPr marL="342900" indent="0" algn="ctr">
              <a:buNone/>
              <a:defRPr/>
            </a:lvl3pPr>
            <a:lvl4pPr marL="514350" indent="0" algn="ctr">
              <a:buNone/>
              <a:defRPr/>
            </a:lvl4pPr>
            <a:lvl5pPr marL="685800" indent="0" algn="ctr">
              <a:buNone/>
              <a:defRPr/>
            </a:lvl5pPr>
            <a:lvl6pPr marL="857250" indent="0" algn="ctr">
              <a:buNone/>
              <a:defRPr/>
            </a:lvl6pPr>
            <a:lvl7pPr marL="1028700" indent="0" algn="ctr">
              <a:buNone/>
              <a:defRPr/>
            </a:lvl7pPr>
            <a:lvl8pPr marL="1200150" indent="0" algn="ctr">
              <a:buNone/>
              <a:defRPr/>
            </a:lvl8pPr>
            <a:lvl9pPr marL="1371600" indent="0" algn="ctr">
              <a:buNone/>
              <a:defRPr/>
            </a:lvl9pPr>
          </a:lstStyle>
          <a:p>
            <a:r>
              <a:rPr lang="de-DE" smtClean="0"/>
              <a:t>Master-Untertitelformat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83904"/>
      </p:ext>
    </p:extLst>
  </p:cSld>
  <p:clrMapOvr>
    <a:masterClrMapping/>
  </p:clrMapOvr>
  <p:transition xmlns:p14="http://schemas.microsoft.com/office/powerpoint/2010/main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04130"/>
      </p:ext>
    </p:extLst>
  </p:cSld>
  <p:clrMapOvr>
    <a:masterClrMapping/>
  </p:clrMapOvr>
  <p:transition xmlns:p14="http://schemas.microsoft.com/office/powerpoint/2010/main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114" y="3305175"/>
            <a:ext cx="7772400" cy="1021556"/>
          </a:xfrm>
        </p:spPr>
        <p:txBody>
          <a:bodyPr anchor="t"/>
          <a:lstStyle>
            <a:lvl1pPr algn="l">
              <a:defRPr sz="1500" b="1" cap="all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114" y="2180034"/>
            <a:ext cx="7772400" cy="1125141"/>
          </a:xfrm>
        </p:spPr>
        <p:txBody>
          <a:bodyPr anchor="b"/>
          <a:lstStyle>
            <a:lvl1pPr marL="0" indent="0">
              <a:buNone/>
              <a:defRPr sz="800"/>
            </a:lvl1pPr>
            <a:lvl2pPr marL="171450" indent="0">
              <a:buNone/>
              <a:defRPr sz="700"/>
            </a:lvl2pPr>
            <a:lvl3pPr marL="342900" indent="0">
              <a:buNone/>
              <a:defRPr sz="600"/>
            </a:lvl3pPr>
            <a:lvl4pPr marL="514350" indent="0">
              <a:buNone/>
              <a:defRPr sz="500"/>
            </a:lvl4pPr>
            <a:lvl5pPr marL="685800" indent="0">
              <a:buNone/>
              <a:defRPr sz="500"/>
            </a:lvl5pPr>
            <a:lvl6pPr marL="857250" indent="0">
              <a:buNone/>
              <a:defRPr sz="500"/>
            </a:lvl6pPr>
            <a:lvl7pPr marL="1028700" indent="0">
              <a:buNone/>
              <a:defRPr sz="500"/>
            </a:lvl7pPr>
            <a:lvl8pPr marL="1200150" indent="0">
              <a:buNone/>
              <a:defRPr sz="500"/>
            </a:lvl8pPr>
            <a:lvl9pPr marL="1371600" indent="0">
              <a:buNone/>
              <a:defRPr sz="5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33080033"/>
      </p:ext>
    </p:extLst>
  </p:cSld>
  <p:clrMapOvr>
    <a:masterClrMapping/>
  </p:clrMapOvr>
  <p:transition xmlns:p14="http://schemas.microsoft.com/office/powerpoint/2010/main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886450" y="1223962"/>
            <a:ext cx="1400175" cy="3462338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7343775" y="1223962"/>
            <a:ext cx="1400175" cy="3462338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25996"/>
      </p:ext>
    </p:extLst>
  </p:cSld>
  <p:clrMapOvr>
    <a:masterClrMapping/>
  </p:clrMapOvr>
  <p:transition xmlns:p14="http://schemas.microsoft.com/office/powerpoint/2010/main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386" cy="479822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386" cy="2963466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224" y="1151335"/>
            <a:ext cx="4041576" cy="479822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224" y="1631156"/>
            <a:ext cx="4041576" cy="2963466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649157"/>
      </p:ext>
    </p:extLst>
  </p:cSld>
  <p:clrMapOvr>
    <a:masterClrMapping/>
  </p:clrMapOvr>
  <p:transition xmlns:p14="http://schemas.microsoft.com/office/powerpoint/2010/main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062006"/>
      </p:ext>
    </p:extLst>
  </p:cSld>
  <p:clrMapOvr>
    <a:masterClrMapping/>
  </p:clrMapOvr>
  <p:transition xmlns:p14="http://schemas.microsoft.com/office/powerpoint/2010/main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127311"/>
      </p:ext>
    </p:extLst>
  </p:cSld>
  <p:clrMapOvr>
    <a:masterClrMapping/>
  </p:clrMapOvr>
  <p:transition xmlns:p14="http://schemas.microsoft.com/office/powerpoint/2010/main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114" cy="871538"/>
          </a:xfrm>
        </p:spPr>
        <p:txBody>
          <a:bodyPr/>
          <a:lstStyle>
            <a:lvl1pPr algn="l">
              <a:defRPr sz="800" b="1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4852" y="204788"/>
            <a:ext cx="5111948" cy="4389834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114" cy="3518297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26074476"/>
      </p:ext>
    </p:extLst>
  </p:cSld>
  <p:clrMapOvr>
    <a:masterClrMapping/>
  </p:clrMapOvr>
  <p:transition xmlns:p14="http://schemas.microsoft.com/office/powerpoint/2010/main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486" y="3600450"/>
            <a:ext cx="5486400" cy="425053"/>
          </a:xfrm>
        </p:spPr>
        <p:txBody>
          <a:bodyPr/>
          <a:lstStyle>
            <a:lvl1pPr algn="l">
              <a:defRPr sz="800" b="1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486" y="459581"/>
            <a:ext cx="5486400" cy="3086100"/>
          </a:xfrm>
        </p:spPr>
        <p:txBody>
          <a:bodyPr/>
          <a:lstStyle>
            <a:lvl1pPr marL="0" indent="0">
              <a:buNone/>
              <a:defRPr sz="1200"/>
            </a:lvl1pPr>
            <a:lvl2pPr marL="171450" indent="0">
              <a:buNone/>
              <a:defRPr sz="1100"/>
            </a:lvl2pPr>
            <a:lvl3pPr marL="342900" indent="0">
              <a:buNone/>
              <a:defRPr sz="900"/>
            </a:lvl3pPr>
            <a:lvl4pPr marL="514350" indent="0">
              <a:buNone/>
              <a:defRPr sz="800"/>
            </a:lvl4pPr>
            <a:lvl5pPr marL="685800" indent="0">
              <a:buNone/>
              <a:defRPr sz="800"/>
            </a:lvl5pPr>
            <a:lvl6pPr marL="857250" indent="0">
              <a:buNone/>
              <a:defRPr sz="800"/>
            </a:lvl6pPr>
            <a:lvl7pPr marL="1028700" indent="0">
              <a:buNone/>
              <a:defRPr sz="800"/>
            </a:lvl7pPr>
            <a:lvl8pPr marL="1200150" indent="0">
              <a:buNone/>
              <a:defRPr sz="800"/>
            </a:lvl8pPr>
            <a:lvl9pPr marL="1371600" indent="0">
              <a:buNone/>
              <a:defRPr sz="8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486" y="4025503"/>
            <a:ext cx="5486400" cy="603647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86530651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171450" indent="0" algn="ctr">
              <a:buNone/>
              <a:defRPr/>
            </a:lvl2pPr>
            <a:lvl3pPr marL="342900" indent="0" algn="ctr">
              <a:buNone/>
              <a:defRPr/>
            </a:lvl3pPr>
            <a:lvl4pPr marL="514350" indent="0" algn="ctr">
              <a:buNone/>
              <a:defRPr/>
            </a:lvl4pPr>
            <a:lvl5pPr marL="685800" indent="0" algn="ctr">
              <a:buNone/>
              <a:defRPr/>
            </a:lvl5pPr>
            <a:lvl6pPr marL="857250" indent="0" algn="ctr">
              <a:buNone/>
              <a:defRPr/>
            </a:lvl6pPr>
            <a:lvl7pPr marL="1028700" indent="0" algn="ctr">
              <a:buNone/>
              <a:defRPr/>
            </a:lvl7pPr>
            <a:lvl8pPr marL="1200150" indent="0" algn="ctr">
              <a:buNone/>
              <a:defRPr/>
            </a:lvl8pPr>
            <a:lvl9pPr marL="1371600" indent="0" algn="ctr">
              <a:buNone/>
              <a:defRPr/>
            </a:lvl9pPr>
          </a:lstStyle>
          <a:p>
            <a:r>
              <a:rPr lang="de-DE" smtClean="0"/>
              <a:t>Master-Untertitelformat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419100"/>
      </p:ext>
    </p:extLst>
  </p:cSld>
  <p:clrMapOvr>
    <a:masterClrMapping/>
  </p:clrMapOvr>
  <p:transition xmlns:p14="http://schemas.microsoft.com/office/powerpoint/2010/main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63042"/>
      </p:ext>
    </p:extLst>
  </p:cSld>
  <p:clrMapOvr>
    <a:masterClrMapping/>
  </p:clrMapOvr>
  <p:transition xmlns:p14="http://schemas.microsoft.com/office/powerpoint/2010/main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57975" y="176212"/>
            <a:ext cx="2085975" cy="4510088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00050" y="176212"/>
            <a:ext cx="6200775" cy="4510088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710681"/>
      </p:ext>
    </p:extLst>
  </p:cSld>
  <p:clrMapOvr>
    <a:masterClrMapping/>
  </p:clrMapOvr>
  <p:transition xmlns:p14="http://schemas.microsoft.com/office/powerpoint/2010/main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171450" indent="0" algn="ctr">
              <a:buNone/>
              <a:defRPr/>
            </a:lvl2pPr>
            <a:lvl3pPr marL="342900" indent="0" algn="ctr">
              <a:buNone/>
              <a:defRPr/>
            </a:lvl3pPr>
            <a:lvl4pPr marL="514350" indent="0" algn="ctr">
              <a:buNone/>
              <a:defRPr/>
            </a:lvl4pPr>
            <a:lvl5pPr marL="685800" indent="0" algn="ctr">
              <a:buNone/>
              <a:defRPr/>
            </a:lvl5pPr>
            <a:lvl6pPr marL="857250" indent="0" algn="ctr">
              <a:buNone/>
              <a:defRPr/>
            </a:lvl6pPr>
            <a:lvl7pPr marL="1028700" indent="0" algn="ctr">
              <a:buNone/>
              <a:defRPr/>
            </a:lvl7pPr>
            <a:lvl8pPr marL="1200150" indent="0" algn="ctr">
              <a:buNone/>
              <a:defRPr/>
            </a:lvl8pPr>
            <a:lvl9pPr marL="1371600" indent="0" algn="ctr">
              <a:buNone/>
              <a:defRPr/>
            </a:lvl9pPr>
          </a:lstStyle>
          <a:p>
            <a:r>
              <a:rPr lang="de-DE" smtClean="0"/>
              <a:t>Master-Untertitelformat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59081"/>
      </p:ext>
    </p:extLst>
  </p:cSld>
  <p:clrMapOvr>
    <a:masterClrMapping/>
  </p:clrMapOvr>
  <p:transition xmlns:p14="http://schemas.microsoft.com/office/powerpoint/2010/main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80106"/>
      </p:ext>
    </p:extLst>
  </p:cSld>
  <p:clrMapOvr>
    <a:masterClrMapping/>
  </p:clrMapOvr>
  <p:transition xmlns:p14="http://schemas.microsoft.com/office/powerpoint/2010/main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114" y="3305175"/>
            <a:ext cx="7772400" cy="1021556"/>
          </a:xfrm>
          <a:prstGeom prst="rect">
            <a:avLst/>
          </a:prstGeom>
        </p:spPr>
        <p:txBody>
          <a:bodyPr vert="horz" lIns="34290" tIns="17145" rIns="34290" bIns="17145" anchor="t"/>
          <a:lstStyle>
            <a:lvl1pPr algn="l">
              <a:defRPr sz="1500" b="1" cap="all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114" y="2180034"/>
            <a:ext cx="7772400" cy="1125141"/>
          </a:xfrm>
        </p:spPr>
        <p:txBody>
          <a:bodyPr anchor="b"/>
          <a:lstStyle>
            <a:lvl1pPr marL="0" indent="0">
              <a:buNone/>
              <a:defRPr sz="800"/>
            </a:lvl1pPr>
            <a:lvl2pPr marL="171450" indent="0">
              <a:buNone/>
              <a:defRPr sz="700"/>
            </a:lvl2pPr>
            <a:lvl3pPr marL="342900" indent="0">
              <a:buNone/>
              <a:defRPr sz="600"/>
            </a:lvl3pPr>
            <a:lvl4pPr marL="514350" indent="0">
              <a:buNone/>
              <a:defRPr sz="500"/>
            </a:lvl4pPr>
            <a:lvl5pPr marL="685800" indent="0">
              <a:buNone/>
              <a:defRPr sz="500"/>
            </a:lvl5pPr>
            <a:lvl6pPr marL="857250" indent="0">
              <a:buNone/>
              <a:defRPr sz="500"/>
            </a:lvl6pPr>
            <a:lvl7pPr marL="1028700" indent="0">
              <a:buNone/>
              <a:defRPr sz="500"/>
            </a:lvl7pPr>
            <a:lvl8pPr marL="1200150" indent="0">
              <a:buNone/>
              <a:defRPr sz="500"/>
            </a:lvl8pPr>
            <a:lvl9pPr marL="1371600" indent="0">
              <a:buNone/>
              <a:defRPr sz="5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7087518"/>
      </p:ext>
    </p:extLst>
  </p:cSld>
  <p:clrMapOvr>
    <a:masterClrMapping/>
  </p:clrMapOvr>
  <p:transition xmlns:p14="http://schemas.microsoft.com/office/powerpoint/2010/main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00050" y="457200"/>
            <a:ext cx="4140994" cy="4233863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98194" y="457200"/>
            <a:ext cx="4140994" cy="4233863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30995"/>
      </p:ext>
    </p:extLst>
  </p:cSld>
  <p:clrMapOvr>
    <a:masterClrMapping/>
  </p:clrMapOvr>
  <p:transition xmlns:p14="http://schemas.microsoft.com/office/powerpoint/2010/main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386" cy="479822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386" cy="2963466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224" y="1151335"/>
            <a:ext cx="4041576" cy="479822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224" y="1631156"/>
            <a:ext cx="4041576" cy="2963466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790654"/>
      </p:ext>
    </p:extLst>
  </p:cSld>
  <p:clrMapOvr>
    <a:masterClrMapping/>
  </p:clrMapOvr>
  <p:transition xmlns:p14="http://schemas.microsoft.com/office/powerpoint/2010/main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493522"/>
      </p:ext>
    </p:extLst>
  </p:cSld>
  <p:clrMapOvr>
    <a:masterClrMapping/>
  </p:clrMapOvr>
  <p:transition xmlns:p14="http://schemas.microsoft.com/office/powerpoint/2010/main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0851082"/>
      </p:ext>
    </p:extLst>
  </p:cSld>
  <p:clrMapOvr>
    <a:masterClrMapping/>
  </p:clrMapOvr>
  <p:transition xmlns:p14="http://schemas.microsoft.com/office/powerpoint/2010/main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114" cy="871538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algn="l">
              <a:defRPr sz="800" b="1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4852" y="204788"/>
            <a:ext cx="5111948" cy="4389834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114" cy="3518297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68204961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108867"/>
      </p:ext>
    </p:extLst>
  </p:cSld>
  <p:clrMapOvr>
    <a:masterClrMapping/>
  </p:clrMapOvr>
  <p:transition xmlns:p14="http://schemas.microsoft.com/office/powerpoint/2010/main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486" y="3600450"/>
            <a:ext cx="5486400" cy="425053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algn="l">
              <a:defRPr sz="800" b="1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486" y="459581"/>
            <a:ext cx="5486400" cy="3086100"/>
          </a:xfrm>
        </p:spPr>
        <p:txBody>
          <a:bodyPr/>
          <a:lstStyle>
            <a:lvl1pPr marL="0" indent="0">
              <a:buNone/>
              <a:defRPr sz="1200"/>
            </a:lvl1pPr>
            <a:lvl2pPr marL="171450" indent="0">
              <a:buNone/>
              <a:defRPr sz="1100"/>
            </a:lvl2pPr>
            <a:lvl3pPr marL="342900" indent="0">
              <a:buNone/>
              <a:defRPr sz="900"/>
            </a:lvl3pPr>
            <a:lvl4pPr marL="514350" indent="0">
              <a:buNone/>
              <a:defRPr sz="800"/>
            </a:lvl4pPr>
            <a:lvl5pPr marL="685800" indent="0">
              <a:buNone/>
              <a:defRPr sz="800"/>
            </a:lvl5pPr>
            <a:lvl6pPr marL="857250" indent="0">
              <a:buNone/>
              <a:defRPr sz="800"/>
            </a:lvl6pPr>
            <a:lvl7pPr marL="1028700" indent="0">
              <a:buNone/>
              <a:defRPr sz="800"/>
            </a:lvl7pPr>
            <a:lvl8pPr marL="1200150" indent="0">
              <a:buNone/>
              <a:defRPr sz="800"/>
            </a:lvl8pPr>
            <a:lvl9pPr marL="1371600" indent="0">
              <a:buNone/>
              <a:defRPr sz="8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486" y="4025503"/>
            <a:ext cx="5486400" cy="603647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24518152"/>
      </p:ext>
    </p:extLst>
  </p:cSld>
  <p:clrMapOvr>
    <a:masterClrMapping/>
  </p:clrMapOvr>
  <p:transition xmlns:p14="http://schemas.microsoft.com/office/powerpoint/2010/main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283199"/>
      </p:ext>
    </p:extLst>
  </p:cSld>
  <p:clrMapOvr>
    <a:masterClrMapping/>
  </p:clrMapOvr>
  <p:transition xmlns:p14="http://schemas.microsoft.com/office/powerpoint/2010/main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54404" y="205979"/>
            <a:ext cx="2084784" cy="4485084"/>
          </a:xfrm>
          <a:prstGeom prst="rect">
            <a:avLst/>
          </a:prstGeom>
        </p:spPr>
        <p:txBody>
          <a:bodyPr vert="eaVert" lIns="34290" tIns="17145" rIns="34290" bIns="17145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00050" y="205979"/>
            <a:ext cx="6197203" cy="4485084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4195"/>
      </p:ext>
    </p:extLst>
  </p:cSld>
  <p:clrMapOvr>
    <a:masterClrMapping/>
  </p:clrMapOvr>
  <p:transition xmlns:p14="http://schemas.microsoft.com/office/powerpoint/2010/main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 algn="ctr">
              <a:buNone/>
              <a:defRPr/>
            </a:lvl1pPr>
            <a:lvl2pPr marL="171450" indent="0" algn="ctr">
              <a:buNone/>
              <a:defRPr/>
            </a:lvl2pPr>
            <a:lvl3pPr marL="342900" indent="0" algn="ctr">
              <a:buNone/>
              <a:defRPr/>
            </a:lvl3pPr>
            <a:lvl4pPr marL="514350" indent="0" algn="ctr">
              <a:buNone/>
              <a:defRPr/>
            </a:lvl4pPr>
            <a:lvl5pPr marL="685800" indent="0" algn="ctr">
              <a:buNone/>
              <a:defRPr/>
            </a:lvl5pPr>
            <a:lvl6pPr marL="857250" indent="0" algn="ctr">
              <a:buNone/>
              <a:defRPr/>
            </a:lvl6pPr>
            <a:lvl7pPr marL="1028700" indent="0" algn="ctr">
              <a:buNone/>
              <a:defRPr/>
            </a:lvl7pPr>
            <a:lvl8pPr marL="1200150" indent="0" algn="ctr">
              <a:buNone/>
              <a:defRPr/>
            </a:lvl8pPr>
            <a:lvl9pPr marL="1371600" indent="0" algn="ctr">
              <a:buNone/>
              <a:defRPr/>
            </a:lvl9pPr>
          </a:lstStyle>
          <a:p>
            <a:r>
              <a:rPr lang="de-DE" smtClean="0"/>
              <a:t>Master-Untertitelformat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362255"/>
      </p:ext>
    </p:extLst>
  </p:cSld>
  <p:clrMapOvr>
    <a:masterClrMapping/>
  </p:clrMapOvr>
  <p:transition xmlns:p14="http://schemas.microsoft.com/office/powerpoint/2010/main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901023"/>
      </p:ext>
    </p:extLst>
  </p:cSld>
  <p:clrMapOvr>
    <a:masterClrMapping/>
  </p:clrMapOvr>
  <p:transition xmlns:p14="http://schemas.microsoft.com/office/powerpoint/2010/main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114" y="3305175"/>
            <a:ext cx="7772400" cy="1021556"/>
          </a:xfrm>
        </p:spPr>
        <p:txBody>
          <a:bodyPr anchor="t"/>
          <a:lstStyle>
            <a:lvl1pPr algn="l">
              <a:defRPr sz="1500" b="1" cap="all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114" y="2180034"/>
            <a:ext cx="7772400" cy="1125141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marL="0" indent="0">
              <a:buNone/>
              <a:defRPr sz="800"/>
            </a:lvl1pPr>
            <a:lvl2pPr marL="171450" indent="0">
              <a:buNone/>
              <a:defRPr sz="700"/>
            </a:lvl2pPr>
            <a:lvl3pPr marL="342900" indent="0">
              <a:buNone/>
              <a:defRPr sz="600"/>
            </a:lvl3pPr>
            <a:lvl4pPr marL="514350" indent="0">
              <a:buNone/>
              <a:defRPr sz="500"/>
            </a:lvl4pPr>
            <a:lvl5pPr marL="685800" indent="0">
              <a:buNone/>
              <a:defRPr sz="500"/>
            </a:lvl5pPr>
            <a:lvl6pPr marL="857250" indent="0">
              <a:buNone/>
              <a:defRPr sz="500"/>
            </a:lvl6pPr>
            <a:lvl7pPr marL="1028700" indent="0">
              <a:buNone/>
              <a:defRPr sz="500"/>
            </a:lvl7pPr>
            <a:lvl8pPr marL="1200150" indent="0">
              <a:buNone/>
              <a:defRPr sz="500"/>
            </a:lvl8pPr>
            <a:lvl9pPr marL="1371600" indent="0">
              <a:buNone/>
              <a:defRPr sz="5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80007415"/>
      </p:ext>
    </p:extLst>
  </p:cSld>
  <p:clrMapOvr>
    <a:masterClrMapping/>
  </p:clrMapOvr>
  <p:transition xmlns:p14="http://schemas.microsoft.com/office/powerpoint/2010/main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86225" cy="3394472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00575" y="1200150"/>
            <a:ext cx="4086225" cy="3394472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891094"/>
      </p:ext>
    </p:extLst>
  </p:cSld>
  <p:clrMapOvr>
    <a:masterClrMapping/>
  </p:clrMapOvr>
  <p:transition xmlns:p14="http://schemas.microsoft.com/office/powerpoint/2010/main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386" cy="479822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386" cy="2963466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224" y="1151335"/>
            <a:ext cx="4041576" cy="479822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224" y="1631156"/>
            <a:ext cx="4041576" cy="2963466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00968"/>
      </p:ext>
    </p:extLst>
  </p:cSld>
  <p:clrMapOvr>
    <a:masterClrMapping/>
  </p:clrMapOvr>
  <p:transition xmlns:p14="http://schemas.microsoft.com/office/powerpoint/2010/main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603982"/>
      </p:ext>
    </p:extLst>
  </p:cSld>
  <p:clrMapOvr>
    <a:masterClrMapping/>
  </p:clrMapOvr>
  <p:transition xmlns:p14="http://schemas.microsoft.com/office/powerpoint/2010/main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061847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114" y="3305175"/>
            <a:ext cx="7772400" cy="1021556"/>
          </a:xfrm>
          <a:prstGeom prst="rect">
            <a:avLst/>
          </a:prstGeom>
        </p:spPr>
        <p:txBody>
          <a:bodyPr vert="horz" lIns="34290" tIns="17145" rIns="34290" bIns="17145" anchor="t"/>
          <a:lstStyle>
            <a:lvl1pPr algn="l">
              <a:defRPr sz="1500" b="1" cap="all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114" y="2180034"/>
            <a:ext cx="7772400" cy="1125141"/>
          </a:xfrm>
        </p:spPr>
        <p:txBody>
          <a:bodyPr anchor="b"/>
          <a:lstStyle>
            <a:lvl1pPr marL="0" indent="0">
              <a:buNone/>
              <a:defRPr sz="800"/>
            </a:lvl1pPr>
            <a:lvl2pPr marL="171450" indent="0">
              <a:buNone/>
              <a:defRPr sz="700"/>
            </a:lvl2pPr>
            <a:lvl3pPr marL="342900" indent="0">
              <a:buNone/>
              <a:defRPr sz="600"/>
            </a:lvl3pPr>
            <a:lvl4pPr marL="514350" indent="0">
              <a:buNone/>
              <a:defRPr sz="500"/>
            </a:lvl4pPr>
            <a:lvl5pPr marL="685800" indent="0">
              <a:buNone/>
              <a:defRPr sz="500"/>
            </a:lvl5pPr>
            <a:lvl6pPr marL="857250" indent="0">
              <a:buNone/>
              <a:defRPr sz="500"/>
            </a:lvl6pPr>
            <a:lvl7pPr marL="1028700" indent="0">
              <a:buNone/>
              <a:defRPr sz="500"/>
            </a:lvl7pPr>
            <a:lvl8pPr marL="1200150" indent="0">
              <a:buNone/>
              <a:defRPr sz="500"/>
            </a:lvl8pPr>
            <a:lvl9pPr marL="1371600" indent="0">
              <a:buNone/>
              <a:defRPr sz="5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87446199"/>
      </p:ext>
    </p:extLst>
  </p:cSld>
  <p:clrMapOvr>
    <a:masterClrMapping/>
  </p:clrMapOvr>
  <p:transition xmlns:p14="http://schemas.microsoft.com/office/powerpoint/2010/main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114" cy="871538"/>
          </a:xfrm>
        </p:spPr>
        <p:txBody>
          <a:bodyPr/>
          <a:lstStyle>
            <a:lvl1pPr algn="l">
              <a:defRPr sz="800" b="1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4852" y="204788"/>
            <a:ext cx="5111948" cy="4389834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114" cy="3518297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060535"/>
      </p:ext>
    </p:extLst>
  </p:cSld>
  <p:clrMapOvr>
    <a:masterClrMapping/>
  </p:clrMapOvr>
  <p:transition xmlns:p14="http://schemas.microsoft.com/office/powerpoint/2010/main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486" y="3600450"/>
            <a:ext cx="5486400" cy="425053"/>
          </a:xfrm>
        </p:spPr>
        <p:txBody>
          <a:bodyPr/>
          <a:lstStyle>
            <a:lvl1pPr algn="l">
              <a:defRPr sz="800" b="1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486" y="459581"/>
            <a:ext cx="5486400" cy="3086100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>
              <a:buNone/>
              <a:defRPr sz="1200"/>
            </a:lvl1pPr>
            <a:lvl2pPr marL="171450" indent="0">
              <a:buNone/>
              <a:defRPr sz="1100"/>
            </a:lvl2pPr>
            <a:lvl3pPr marL="342900" indent="0">
              <a:buNone/>
              <a:defRPr sz="900"/>
            </a:lvl3pPr>
            <a:lvl4pPr marL="514350" indent="0">
              <a:buNone/>
              <a:defRPr sz="800"/>
            </a:lvl4pPr>
            <a:lvl5pPr marL="685800" indent="0">
              <a:buNone/>
              <a:defRPr sz="800"/>
            </a:lvl5pPr>
            <a:lvl6pPr marL="857250" indent="0">
              <a:buNone/>
              <a:defRPr sz="800"/>
            </a:lvl6pPr>
            <a:lvl7pPr marL="1028700" indent="0">
              <a:buNone/>
              <a:defRPr sz="800"/>
            </a:lvl7pPr>
            <a:lvl8pPr marL="1200150" indent="0">
              <a:buNone/>
              <a:defRPr sz="800"/>
            </a:lvl8pPr>
            <a:lvl9pPr marL="1371600" indent="0">
              <a:buNone/>
              <a:defRPr sz="8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486" y="4025503"/>
            <a:ext cx="5486400" cy="603647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37784096"/>
      </p:ext>
    </p:extLst>
  </p:cSld>
  <p:clrMapOvr>
    <a:masterClrMapping/>
  </p:clrMapOvr>
  <p:transition xmlns:p14="http://schemas.microsoft.com/office/powerpoint/2010/main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eaVert" lIns="34290" tIns="17145" rIns="34290" bIns="17145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797911"/>
      </p:ext>
    </p:extLst>
  </p:cSld>
  <p:clrMapOvr>
    <a:masterClrMapping/>
  </p:clrMapOvr>
  <p:transition xmlns:p14="http://schemas.microsoft.com/office/powerpoint/2010/main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54404" y="176213"/>
            <a:ext cx="2084784" cy="4418409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00050" y="176213"/>
            <a:ext cx="6197203" cy="4418409"/>
          </a:xfrm>
          <a:prstGeom prst="rect">
            <a:avLst/>
          </a:prstGeom>
        </p:spPr>
        <p:txBody>
          <a:bodyPr vert="eaVert" lIns="34290" tIns="17145" rIns="34290" bIns="17145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129356"/>
      </p:ext>
    </p:extLst>
  </p:cSld>
  <p:clrMapOvr>
    <a:masterClrMapping/>
  </p:clrMapOvr>
  <p:transition xmlns:p14="http://schemas.microsoft.com/office/powerpoint/2010/main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171450" indent="0" algn="ctr">
              <a:buNone/>
              <a:defRPr/>
            </a:lvl2pPr>
            <a:lvl3pPr marL="342900" indent="0" algn="ctr">
              <a:buNone/>
              <a:defRPr/>
            </a:lvl3pPr>
            <a:lvl4pPr marL="514350" indent="0" algn="ctr">
              <a:buNone/>
              <a:defRPr/>
            </a:lvl4pPr>
            <a:lvl5pPr marL="685800" indent="0" algn="ctr">
              <a:buNone/>
              <a:defRPr/>
            </a:lvl5pPr>
            <a:lvl6pPr marL="857250" indent="0" algn="ctr">
              <a:buNone/>
              <a:defRPr/>
            </a:lvl6pPr>
            <a:lvl7pPr marL="1028700" indent="0" algn="ctr">
              <a:buNone/>
              <a:defRPr/>
            </a:lvl7pPr>
            <a:lvl8pPr marL="1200150" indent="0" algn="ctr">
              <a:buNone/>
              <a:defRPr/>
            </a:lvl8pPr>
            <a:lvl9pPr marL="1371600" indent="0" algn="ctr">
              <a:buNone/>
              <a:defRPr/>
            </a:lvl9pPr>
          </a:lstStyle>
          <a:p>
            <a:r>
              <a:rPr lang="de-DE" smtClean="0"/>
              <a:t>Master-Untertitelformat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318490"/>
      </p:ext>
    </p:extLst>
  </p:cSld>
  <p:clrMapOvr>
    <a:masterClrMapping/>
  </p:clrMapOvr>
  <p:transition xmlns:p14="http://schemas.microsoft.com/office/powerpoint/2010/main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353893"/>
      </p:ext>
    </p:extLst>
  </p:cSld>
  <p:clrMapOvr>
    <a:masterClrMapping/>
  </p:clrMapOvr>
  <p:transition xmlns:p14="http://schemas.microsoft.com/office/powerpoint/2010/main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114" y="3305175"/>
            <a:ext cx="7772400" cy="1021556"/>
          </a:xfrm>
        </p:spPr>
        <p:txBody>
          <a:bodyPr anchor="t"/>
          <a:lstStyle>
            <a:lvl1pPr algn="l">
              <a:defRPr sz="1500" b="1" cap="all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114" y="2180034"/>
            <a:ext cx="7772400" cy="1125141"/>
          </a:xfrm>
        </p:spPr>
        <p:txBody>
          <a:bodyPr anchor="b"/>
          <a:lstStyle>
            <a:lvl1pPr marL="0" indent="0">
              <a:buNone/>
              <a:defRPr sz="800"/>
            </a:lvl1pPr>
            <a:lvl2pPr marL="171450" indent="0">
              <a:buNone/>
              <a:defRPr sz="700"/>
            </a:lvl2pPr>
            <a:lvl3pPr marL="342900" indent="0">
              <a:buNone/>
              <a:defRPr sz="600"/>
            </a:lvl3pPr>
            <a:lvl4pPr marL="514350" indent="0">
              <a:buNone/>
              <a:defRPr sz="500"/>
            </a:lvl4pPr>
            <a:lvl5pPr marL="685800" indent="0">
              <a:buNone/>
              <a:defRPr sz="500"/>
            </a:lvl5pPr>
            <a:lvl6pPr marL="857250" indent="0">
              <a:buNone/>
              <a:defRPr sz="500"/>
            </a:lvl6pPr>
            <a:lvl7pPr marL="1028700" indent="0">
              <a:buNone/>
              <a:defRPr sz="500"/>
            </a:lvl7pPr>
            <a:lvl8pPr marL="1200150" indent="0">
              <a:buNone/>
              <a:defRPr sz="500"/>
            </a:lvl8pPr>
            <a:lvl9pPr marL="1371600" indent="0">
              <a:buNone/>
              <a:defRPr sz="5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52442753"/>
      </p:ext>
    </p:extLst>
  </p:cSld>
  <p:clrMapOvr>
    <a:masterClrMapping/>
  </p:clrMapOvr>
  <p:transition xmlns:p14="http://schemas.microsoft.com/office/powerpoint/2010/main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00050" y="1223962"/>
            <a:ext cx="4140994" cy="3462338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98194" y="1223962"/>
            <a:ext cx="4140994" cy="3462338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771155"/>
      </p:ext>
    </p:extLst>
  </p:cSld>
  <p:clrMapOvr>
    <a:masterClrMapping/>
  </p:clrMapOvr>
  <p:transition xmlns:p14="http://schemas.microsoft.com/office/powerpoint/2010/main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386" cy="479822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386" cy="2963466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224" y="1151335"/>
            <a:ext cx="4041576" cy="479822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224" y="1631156"/>
            <a:ext cx="4041576" cy="2963466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538207"/>
      </p:ext>
    </p:extLst>
  </p:cSld>
  <p:clrMapOvr>
    <a:masterClrMapping/>
  </p:clrMapOvr>
  <p:transition xmlns:p14="http://schemas.microsoft.com/office/powerpoint/2010/main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085609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04800" y="4648200"/>
            <a:ext cx="2874169" cy="428625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236119" y="4648200"/>
            <a:ext cx="2874169" cy="428625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538989"/>
      </p:ext>
    </p:extLst>
  </p:cSld>
  <p:clrMapOvr>
    <a:masterClrMapping/>
  </p:clrMapOvr>
  <p:transition xmlns:p14="http://schemas.microsoft.com/office/powerpoint/2010/main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7606022"/>
      </p:ext>
    </p:extLst>
  </p:cSld>
  <p:clrMapOvr>
    <a:masterClrMapping/>
  </p:clrMapOvr>
  <p:transition xmlns:p14="http://schemas.microsoft.com/office/powerpoint/2010/main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114" cy="871538"/>
          </a:xfrm>
        </p:spPr>
        <p:txBody>
          <a:bodyPr/>
          <a:lstStyle>
            <a:lvl1pPr algn="l">
              <a:defRPr sz="800" b="1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4852" y="204788"/>
            <a:ext cx="5111948" cy="4389834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114" cy="3518297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83121439"/>
      </p:ext>
    </p:extLst>
  </p:cSld>
  <p:clrMapOvr>
    <a:masterClrMapping/>
  </p:clrMapOvr>
  <p:transition xmlns:p14="http://schemas.microsoft.com/office/powerpoint/2010/main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486" y="3600450"/>
            <a:ext cx="5486400" cy="425053"/>
          </a:xfrm>
        </p:spPr>
        <p:txBody>
          <a:bodyPr/>
          <a:lstStyle>
            <a:lvl1pPr algn="l">
              <a:defRPr sz="800" b="1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486" y="459581"/>
            <a:ext cx="5486400" cy="3086100"/>
          </a:xfrm>
        </p:spPr>
        <p:txBody>
          <a:bodyPr/>
          <a:lstStyle>
            <a:lvl1pPr marL="0" indent="0">
              <a:buNone/>
              <a:defRPr sz="1200"/>
            </a:lvl1pPr>
            <a:lvl2pPr marL="171450" indent="0">
              <a:buNone/>
              <a:defRPr sz="1100"/>
            </a:lvl2pPr>
            <a:lvl3pPr marL="342900" indent="0">
              <a:buNone/>
              <a:defRPr sz="900"/>
            </a:lvl3pPr>
            <a:lvl4pPr marL="514350" indent="0">
              <a:buNone/>
              <a:defRPr sz="800"/>
            </a:lvl4pPr>
            <a:lvl5pPr marL="685800" indent="0">
              <a:buNone/>
              <a:defRPr sz="800"/>
            </a:lvl5pPr>
            <a:lvl6pPr marL="857250" indent="0">
              <a:buNone/>
              <a:defRPr sz="800"/>
            </a:lvl6pPr>
            <a:lvl7pPr marL="1028700" indent="0">
              <a:buNone/>
              <a:defRPr sz="800"/>
            </a:lvl7pPr>
            <a:lvl8pPr marL="1200150" indent="0">
              <a:buNone/>
              <a:defRPr sz="800"/>
            </a:lvl8pPr>
            <a:lvl9pPr marL="1371600" indent="0">
              <a:buNone/>
              <a:defRPr sz="8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486" y="4025503"/>
            <a:ext cx="5486400" cy="603647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35133156"/>
      </p:ext>
    </p:extLst>
  </p:cSld>
  <p:clrMapOvr>
    <a:masterClrMapping/>
  </p:clrMapOvr>
  <p:transition xmlns:p14="http://schemas.microsoft.com/office/powerpoint/2010/main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749416"/>
      </p:ext>
    </p:extLst>
  </p:cSld>
  <p:clrMapOvr>
    <a:masterClrMapping/>
  </p:clrMapOvr>
  <p:transition xmlns:p14="http://schemas.microsoft.com/office/powerpoint/2010/main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54404" y="176212"/>
            <a:ext cx="2084784" cy="4510088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00050" y="176212"/>
            <a:ext cx="6197203" cy="4510088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58762"/>
      </p:ext>
    </p:extLst>
  </p:cSld>
  <p:clrMapOvr>
    <a:masterClrMapping/>
  </p:clrMapOvr>
  <p:transition xmlns:p14="http://schemas.microsoft.com/office/powerpoint/2010/main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 algn="ctr">
              <a:buNone/>
              <a:defRPr/>
            </a:lvl1pPr>
            <a:lvl2pPr marL="171450" indent="0" algn="ctr">
              <a:buNone/>
              <a:defRPr/>
            </a:lvl2pPr>
            <a:lvl3pPr marL="342900" indent="0" algn="ctr">
              <a:buNone/>
              <a:defRPr/>
            </a:lvl3pPr>
            <a:lvl4pPr marL="514350" indent="0" algn="ctr">
              <a:buNone/>
              <a:defRPr/>
            </a:lvl4pPr>
            <a:lvl5pPr marL="685800" indent="0" algn="ctr">
              <a:buNone/>
              <a:defRPr/>
            </a:lvl5pPr>
            <a:lvl6pPr marL="857250" indent="0" algn="ctr">
              <a:buNone/>
              <a:defRPr/>
            </a:lvl6pPr>
            <a:lvl7pPr marL="1028700" indent="0" algn="ctr">
              <a:buNone/>
              <a:defRPr/>
            </a:lvl7pPr>
            <a:lvl8pPr marL="1200150" indent="0" algn="ctr">
              <a:buNone/>
              <a:defRPr/>
            </a:lvl8pPr>
            <a:lvl9pPr marL="1371600" indent="0" algn="ctr">
              <a:buNone/>
              <a:defRPr/>
            </a:lvl9pPr>
          </a:lstStyle>
          <a:p>
            <a:r>
              <a:rPr lang="de-DE" smtClean="0"/>
              <a:t>Master-Untertitelformat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889871"/>
      </p:ext>
    </p:extLst>
  </p:cSld>
  <p:clrMapOvr>
    <a:masterClrMapping/>
  </p:clrMapOvr>
  <p:transition xmlns:p14="http://schemas.microsoft.com/office/powerpoint/2010/main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257354"/>
      </p:ext>
    </p:extLst>
  </p:cSld>
  <p:clrMapOvr>
    <a:masterClrMapping/>
  </p:clrMapOvr>
  <p:transition xmlns:p14="http://schemas.microsoft.com/office/powerpoint/2010/main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114" y="3305175"/>
            <a:ext cx="7772400" cy="1021556"/>
          </a:xfrm>
          <a:prstGeom prst="rect">
            <a:avLst/>
          </a:prstGeom>
        </p:spPr>
        <p:txBody>
          <a:bodyPr vert="horz" lIns="34290" tIns="17145" rIns="34290" bIns="17145" anchor="t"/>
          <a:lstStyle>
            <a:lvl1pPr algn="l">
              <a:defRPr sz="1500" b="1" cap="all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114" y="2180034"/>
            <a:ext cx="7772400" cy="1125141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marL="0" indent="0">
              <a:buNone/>
              <a:defRPr sz="800"/>
            </a:lvl1pPr>
            <a:lvl2pPr marL="171450" indent="0">
              <a:buNone/>
              <a:defRPr sz="700"/>
            </a:lvl2pPr>
            <a:lvl3pPr marL="342900" indent="0">
              <a:buNone/>
              <a:defRPr sz="600"/>
            </a:lvl3pPr>
            <a:lvl4pPr marL="514350" indent="0">
              <a:buNone/>
              <a:defRPr sz="500"/>
            </a:lvl4pPr>
            <a:lvl5pPr marL="685800" indent="0">
              <a:buNone/>
              <a:defRPr sz="500"/>
            </a:lvl5pPr>
            <a:lvl6pPr marL="857250" indent="0">
              <a:buNone/>
              <a:defRPr sz="500"/>
            </a:lvl6pPr>
            <a:lvl7pPr marL="1028700" indent="0">
              <a:buNone/>
              <a:defRPr sz="500"/>
            </a:lvl7pPr>
            <a:lvl8pPr marL="1200150" indent="0">
              <a:buNone/>
              <a:defRPr sz="500"/>
            </a:lvl8pPr>
            <a:lvl9pPr marL="1371600" indent="0">
              <a:buNone/>
              <a:defRPr sz="5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17062797"/>
      </p:ext>
    </p:extLst>
  </p:cSld>
  <p:clrMapOvr>
    <a:masterClrMapping/>
  </p:clrMapOvr>
  <p:transition xmlns:p14="http://schemas.microsoft.com/office/powerpoint/2010/main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86225" cy="3394472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00575" y="1200150"/>
            <a:ext cx="4086225" cy="3394472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837611"/>
      </p:ext>
    </p:extLst>
  </p:cSld>
  <p:clrMapOvr>
    <a:masterClrMapping/>
  </p:clrMapOvr>
  <p:transition xmlns:p14="http://schemas.microsoft.com/office/powerpoint/2010/main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386" cy="479822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386" cy="2963466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224" y="1151335"/>
            <a:ext cx="4041576" cy="479822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224" y="1631156"/>
            <a:ext cx="4041576" cy="2963466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553086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386" cy="479822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386" cy="2963466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224" y="1151335"/>
            <a:ext cx="4041576" cy="479822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224" y="1631156"/>
            <a:ext cx="4041576" cy="2963466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316411"/>
      </p:ext>
    </p:extLst>
  </p:cSld>
  <p:clrMapOvr>
    <a:masterClrMapping/>
  </p:clrMapOvr>
  <p:transition xmlns:p14="http://schemas.microsoft.com/office/powerpoint/2010/main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161705"/>
      </p:ext>
    </p:extLst>
  </p:cSld>
  <p:clrMapOvr>
    <a:masterClrMapping/>
  </p:clrMapOvr>
  <p:transition xmlns:p14="http://schemas.microsoft.com/office/powerpoint/2010/main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357430"/>
      </p:ext>
    </p:extLst>
  </p:cSld>
  <p:clrMapOvr>
    <a:masterClrMapping/>
  </p:clrMapOvr>
  <p:transition xmlns:p14="http://schemas.microsoft.com/office/powerpoint/2010/main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114" cy="871538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algn="l">
              <a:defRPr sz="800" b="1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4852" y="204788"/>
            <a:ext cx="5111948" cy="4389834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114" cy="3518297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1931193"/>
      </p:ext>
    </p:extLst>
  </p:cSld>
  <p:clrMapOvr>
    <a:masterClrMapping/>
  </p:clrMapOvr>
  <p:transition xmlns:p14="http://schemas.microsoft.com/office/powerpoint/2010/main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486" y="3600450"/>
            <a:ext cx="5486400" cy="425053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algn="l">
              <a:defRPr sz="800" b="1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486" y="459581"/>
            <a:ext cx="5486400" cy="3086100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>
              <a:buNone/>
              <a:defRPr sz="1200"/>
            </a:lvl1pPr>
            <a:lvl2pPr marL="171450" indent="0">
              <a:buNone/>
              <a:defRPr sz="1100"/>
            </a:lvl2pPr>
            <a:lvl3pPr marL="342900" indent="0">
              <a:buNone/>
              <a:defRPr sz="900"/>
            </a:lvl3pPr>
            <a:lvl4pPr marL="514350" indent="0">
              <a:buNone/>
              <a:defRPr sz="800"/>
            </a:lvl4pPr>
            <a:lvl5pPr marL="685800" indent="0">
              <a:buNone/>
              <a:defRPr sz="800"/>
            </a:lvl5pPr>
            <a:lvl6pPr marL="857250" indent="0">
              <a:buNone/>
              <a:defRPr sz="800"/>
            </a:lvl6pPr>
            <a:lvl7pPr marL="1028700" indent="0">
              <a:buNone/>
              <a:defRPr sz="800"/>
            </a:lvl7pPr>
            <a:lvl8pPr marL="1200150" indent="0">
              <a:buNone/>
              <a:defRPr sz="800"/>
            </a:lvl8pPr>
            <a:lvl9pPr marL="1371600" indent="0">
              <a:buNone/>
              <a:defRPr sz="8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486" y="4025503"/>
            <a:ext cx="5486400" cy="603647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19266333"/>
      </p:ext>
    </p:extLst>
  </p:cSld>
  <p:clrMapOvr>
    <a:masterClrMapping/>
  </p:clrMapOvr>
  <p:transition xmlns:p14="http://schemas.microsoft.com/office/powerpoint/2010/main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eaVert" lIns="34290" tIns="17145" rIns="34290" bIns="17145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277397"/>
      </p:ext>
    </p:extLst>
  </p:cSld>
  <p:clrMapOvr>
    <a:masterClrMapping/>
  </p:clrMapOvr>
  <p:transition xmlns:p14="http://schemas.microsoft.com/office/powerpoint/2010/main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8"/>
            <a:ext cx="2057400" cy="4388644"/>
          </a:xfrm>
          <a:prstGeom prst="rect">
            <a:avLst/>
          </a:prstGeom>
        </p:spPr>
        <p:txBody>
          <a:bodyPr vert="eaVert" lIns="34290" tIns="17145" rIns="34290" bIns="17145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8"/>
            <a:ext cx="6115050" cy="4388644"/>
          </a:xfrm>
          <a:prstGeom prst="rect">
            <a:avLst/>
          </a:prstGeom>
        </p:spPr>
        <p:txBody>
          <a:bodyPr vert="eaVert" lIns="34290" tIns="17145" rIns="34290" bIns="17145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00579"/>
      </p:ext>
    </p:extLst>
  </p:cSld>
  <p:clrMapOvr>
    <a:masterClrMapping/>
  </p:clrMapOvr>
  <p:transition xmlns:p14="http://schemas.microsoft.com/office/powerpoint/2010/main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171450" indent="0" algn="ctr">
              <a:buNone/>
              <a:defRPr/>
            </a:lvl2pPr>
            <a:lvl3pPr marL="342900" indent="0" algn="ctr">
              <a:buNone/>
              <a:defRPr/>
            </a:lvl3pPr>
            <a:lvl4pPr marL="514350" indent="0" algn="ctr">
              <a:buNone/>
              <a:defRPr/>
            </a:lvl4pPr>
            <a:lvl5pPr marL="685800" indent="0" algn="ctr">
              <a:buNone/>
              <a:defRPr/>
            </a:lvl5pPr>
            <a:lvl6pPr marL="857250" indent="0" algn="ctr">
              <a:buNone/>
              <a:defRPr/>
            </a:lvl6pPr>
            <a:lvl7pPr marL="1028700" indent="0" algn="ctr">
              <a:buNone/>
              <a:defRPr/>
            </a:lvl7pPr>
            <a:lvl8pPr marL="1200150" indent="0" algn="ctr">
              <a:buNone/>
              <a:defRPr/>
            </a:lvl8pPr>
            <a:lvl9pPr marL="1371600" indent="0" algn="ctr">
              <a:buNone/>
              <a:defRPr/>
            </a:lvl9pPr>
          </a:lstStyle>
          <a:p>
            <a:r>
              <a:rPr lang="de-DE" smtClean="0"/>
              <a:t>Master-Untertitelformat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817965"/>
      </p:ext>
    </p:extLst>
  </p:cSld>
  <p:clrMapOvr>
    <a:masterClrMapping/>
  </p:clrMapOvr>
  <p:transition xmlns:p14="http://schemas.microsoft.com/office/powerpoint/2010/main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894675"/>
      </p:ext>
    </p:extLst>
  </p:cSld>
  <p:clrMapOvr>
    <a:masterClrMapping/>
  </p:clrMapOvr>
  <p:transition xmlns:p14="http://schemas.microsoft.com/office/powerpoint/2010/main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114" y="3305175"/>
            <a:ext cx="7772400" cy="1021556"/>
          </a:xfrm>
        </p:spPr>
        <p:txBody>
          <a:bodyPr anchor="t"/>
          <a:lstStyle>
            <a:lvl1pPr algn="l">
              <a:defRPr sz="1500" b="1" cap="all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114" y="2180034"/>
            <a:ext cx="7772400" cy="1125141"/>
          </a:xfrm>
        </p:spPr>
        <p:txBody>
          <a:bodyPr anchor="b"/>
          <a:lstStyle>
            <a:lvl1pPr marL="0" indent="0">
              <a:buNone/>
              <a:defRPr sz="800"/>
            </a:lvl1pPr>
            <a:lvl2pPr marL="171450" indent="0">
              <a:buNone/>
              <a:defRPr sz="700"/>
            </a:lvl2pPr>
            <a:lvl3pPr marL="342900" indent="0">
              <a:buNone/>
              <a:defRPr sz="600"/>
            </a:lvl3pPr>
            <a:lvl4pPr marL="514350" indent="0">
              <a:buNone/>
              <a:defRPr sz="500"/>
            </a:lvl4pPr>
            <a:lvl5pPr marL="685800" indent="0">
              <a:buNone/>
              <a:defRPr sz="500"/>
            </a:lvl5pPr>
            <a:lvl6pPr marL="857250" indent="0">
              <a:buNone/>
              <a:defRPr sz="500"/>
            </a:lvl6pPr>
            <a:lvl7pPr marL="1028700" indent="0">
              <a:buNone/>
              <a:defRPr sz="500"/>
            </a:lvl7pPr>
            <a:lvl8pPr marL="1200150" indent="0">
              <a:buNone/>
              <a:defRPr sz="500"/>
            </a:lvl8pPr>
            <a:lvl9pPr marL="1371600" indent="0">
              <a:buNone/>
              <a:defRPr sz="5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1044350"/>
      </p:ext>
    </p:extLst>
  </p:cSld>
  <p:clrMapOvr>
    <a:masterClrMapping/>
  </p:clrMapOvr>
  <p:transition xmlns:p14="http://schemas.microsoft.com/office/powerpoint/2010/main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00050" y="2643188"/>
            <a:ext cx="1757363" cy="1676400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214562" y="2643188"/>
            <a:ext cx="1757363" cy="1676400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004607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138084"/>
      </p:ext>
    </p:extLst>
  </p:cSld>
  <p:clrMapOvr>
    <a:masterClrMapping/>
  </p:clrMapOvr>
  <p:transition xmlns:p14="http://schemas.microsoft.com/office/powerpoint/2010/main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386" cy="479822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386" cy="2963466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224" y="1151335"/>
            <a:ext cx="4041576" cy="479822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224" y="1631156"/>
            <a:ext cx="4041576" cy="2963466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00794"/>
      </p:ext>
    </p:extLst>
  </p:cSld>
  <p:clrMapOvr>
    <a:masterClrMapping/>
  </p:clrMapOvr>
  <p:transition xmlns:p14="http://schemas.microsoft.com/office/powerpoint/2010/main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721890"/>
      </p:ext>
    </p:extLst>
  </p:cSld>
  <p:clrMapOvr>
    <a:masterClrMapping/>
  </p:clrMapOvr>
  <p:transition xmlns:p14="http://schemas.microsoft.com/office/powerpoint/2010/main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4714369"/>
      </p:ext>
    </p:extLst>
  </p:cSld>
  <p:clrMapOvr>
    <a:masterClrMapping/>
  </p:clrMapOvr>
  <p:transition xmlns:p14="http://schemas.microsoft.com/office/powerpoint/2010/main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114" cy="871538"/>
          </a:xfrm>
        </p:spPr>
        <p:txBody>
          <a:bodyPr/>
          <a:lstStyle>
            <a:lvl1pPr algn="l">
              <a:defRPr sz="800" b="1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4852" y="204788"/>
            <a:ext cx="5111948" cy="4389834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114" cy="3518297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53670958"/>
      </p:ext>
    </p:extLst>
  </p:cSld>
  <p:clrMapOvr>
    <a:masterClrMapping/>
  </p:clrMapOvr>
  <p:transition xmlns:p14="http://schemas.microsoft.com/office/powerpoint/2010/main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486" y="3600450"/>
            <a:ext cx="5486400" cy="425053"/>
          </a:xfrm>
        </p:spPr>
        <p:txBody>
          <a:bodyPr/>
          <a:lstStyle>
            <a:lvl1pPr algn="l">
              <a:defRPr sz="800" b="1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486" y="459581"/>
            <a:ext cx="5486400" cy="3086100"/>
          </a:xfrm>
        </p:spPr>
        <p:txBody>
          <a:bodyPr/>
          <a:lstStyle>
            <a:lvl1pPr marL="0" indent="0">
              <a:buNone/>
              <a:defRPr sz="1200"/>
            </a:lvl1pPr>
            <a:lvl2pPr marL="171450" indent="0">
              <a:buNone/>
              <a:defRPr sz="1100"/>
            </a:lvl2pPr>
            <a:lvl3pPr marL="342900" indent="0">
              <a:buNone/>
              <a:defRPr sz="900"/>
            </a:lvl3pPr>
            <a:lvl4pPr marL="514350" indent="0">
              <a:buNone/>
              <a:defRPr sz="800"/>
            </a:lvl4pPr>
            <a:lvl5pPr marL="685800" indent="0">
              <a:buNone/>
              <a:defRPr sz="800"/>
            </a:lvl5pPr>
            <a:lvl6pPr marL="857250" indent="0">
              <a:buNone/>
              <a:defRPr sz="800"/>
            </a:lvl6pPr>
            <a:lvl7pPr marL="1028700" indent="0">
              <a:buNone/>
              <a:defRPr sz="800"/>
            </a:lvl7pPr>
            <a:lvl8pPr marL="1200150" indent="0">
              <a:buNone/>
              <a:defRPr sz="800"/>
            </a:lvl8pPr>
            <a:lvl9pPr marL="1371600" indent="0">
              <a:buNone/>
              <a:defRPr sz="8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486" y="4025503"/>
            <a:ext cx="5486400" cy="603647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71308223"/>
      </p:ext>
    </p:extLst>
  </p:cSld>
  <p:clrMapOvr>
    <a:masterClrMapping/>
  </p:clrMapOvr>
  <p:transition xmlns:p14="http://schemas.microsoft.com/office/powerpoint/2010/main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356814"/>
      </p:ext>
    </p:extLst>
  </p:cSld>
  <p:clrMapOvr>
    <a:masterClrMapping/>
  </p:clrMapOvr>
  <p:transition xmlns:p14="http://schemas.microsoft.com/office/powerpoint/2010/main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3078956" y="695325"/>
            <a:ext cx="892969" cy="3624263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00050" y="695325"/>
            <a:ext cx="2621756" cy="3624263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953741"/>
      </p:ext>
    </p:extLst>
  </p:cSld>
  <p:clrMapOvr>
    <a:masterClrMapping/>
  </p:clrMapOvr>
  <p:transition xmlns:p14="http://schemas.microsoft.com/office/powerpoint/2010/main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171450" indent="0" algn="ctr">
              <a:buNone/>
              <a:defRPr/>
            </a:lvl2pPr>
            <a:lvl3pPr marL="342900" indent="0" algn="ctr">
              <a:buNone/>
              <a:defRPr/>
            </a:lvl3pPr>
            <a:lvl4pPr marL="514350" indent="0" algn="ctr">
              <a:buNone/>
              <a:defRPr/>
            </a:lvl4pPr>
            <a:lvl5pPr marL="685800" indent="0" algn="ctr">
              <a:buNone/>
              <a:defRPr/>
            </a:lvl5pPr>
            <a:lvl6pPr marL="857250" indent="0" algn="ctr">
              <a:buNone/>
              <a:defRPr/>
            </a:lvl6pPr>
            <a:lvl7pPr marL="1028700" indent="0" algn="ctr">
              <a:buNone/>
              <a:defRPr/>
            </a:lvl7pPr>
            <a:lvl8pPr marL="1200150" indent="0" algn="ctr">
              <a:buNone/>
              <a:defRPr/>
            </a:lvl8pPr>
            <a:lvl9pPr marL="1371600" indent="0" algn="ctr">
              <a:buNone/>
              <a:defRPr/>
            </a:lvl9pPr>
          </a:lstStyle>
          <a:p>
            <a:r>
              <a:rPr lang="de-DE" smtClean="0"/>
              <a:t>Master-Untertitelformat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84040"/>
      </p:ext>
    </p:extLst>
  </p:cSld>
  <p:clrMapOvr>
    <a:masterClrMapping/>
  </p:clrMapOvr>
  <p:transition xmlns:p14="http://schemas.microsoft.com/office/powerpoint/2010/main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81187"/>
      </p:ext>
    </p:extLst>
  </p:cSld>
  <p:clrMapOvr>
    <a:masterClrMapping/>
  </p:clrMapOvr>
  <p:transition xmlns:p14="http://schemas.microsoft.com/office/powerpoint/2010/main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114" y="3305175"/>
            <a:ext cx="7772400" cy="1021556"/>
          </a:xfrm>
        </p:spPr>
        <p:txBody>
          <a:bodyPr anchor="t"/>
          <a:lstStyle>
            <a:lvl1pPr algn="l">
              <a:defRPr sz="1500" b="1" cap="all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114" y="2180034"/>
            <a:ext cx="7772400" cy="1125141"/>
          </a:xfrm>
        </p:spPr>
        <p:txBody>
          <a:bodyPr anchor="b"/>
          <a:lstStyle>
            <a:lvl1pPr marL="0" indent="0">
              <a:buNone/>
              <a:defRPr sz="800"/>
            </a:lvl1pPr>
            <a:lvl2pPr marL="171450" indent="0">
              <a:buNone/>
              <a:defRPr sz="700"/>
            </a:lvl2pPr>
            <a:lvl3pPr marL="342900" indent="0">
              <a:buNone/>
              <a:defRPr sz="600"/>
            </a:lvl3pPr>
            <a:lvl4pPr marL="514350" indent="0">
              <a:buNone/>
              <a:defRPr sz="500"/>
            </a:lvl4pPr>
            <a:lvl5pPr marL="685800" indent="0">
              <a:buNone/>
              <a:defRPr sz="500"/>
            </a:lvl5pPr>
            <a:lvl6pPr marL="857250" indent="0">
              <a:buNone/>
              <a:defRPr sz="500"/>
            </a:lvl6pPr>
            <a:lvl7pPr marL="1028700" indent="0">
              <a:buNone/>
              <a:defRPr sz="500"/>
            </a:lvl7pPr>
            <a:lvl8pPr marL="1200150" indent="0">
              <a:buNone/>
              <a:defRPr sz="500"/>
            </a:lvl8pPr>
            <a:lvl9pPr marL="1371600" indent="0">
              <a:buNone/>
              <a:defRPr sz="5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00870882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621457"/>
      </p:ext>
    </p:extLst>
  </p:cSld>
  <p:clrMapOvr>
    <a:masterClrMapping/>
  </p:clrMapOvr>
  <p:transition xmlns:p14="http://schemas.microsoft.com/office/powerpoint/2010/main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00050" y="2643188"/>
            <a:ext cx="4140994" cy="1676400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98194" y="2643188"/>
            <a:ext cx="4140994" cy="1676400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0081"/>
      </p:ext>
    </p:extLst>
  </p:cSld>
  <p:clrMapOvr>
    <a:masterClrMapping/>
  </p:clrMapOvr>
  <p:transition xmlns:p14="http://schemas.microsoft.com/office/powerpoint/2010/main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386" cy="479822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386" cy="2963466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224" y="1151335"/>
            <a:ext cx="4041576" cy="479822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224" y="1631156"/>
            <a:ext cx="4041576" cy="2963466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099465"/>
      </p:ext>
    </p:extLst>
  </p:cSld>
  <p:clrMapOvr>
    <a:masterClrMapping/>
  </p:clrMapOvr>
  <p:transition xmlns:p14="http://schemas.microsoft.com/office/powerpoint/2010/main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267761"/>
      </p:ext>
    </p:extLst>
  </p:cSld>
  <p:clrMapOvr>
    <a:masterClrMapping/>
  </p:clrMapOvr>
  <p:transition xmlns:p14="http://schemas.microsoft.com/office/powerpoint/2010/main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5751670"/>
      </p:ext>
    </p:extLst>
  </p:cSld>
  <p:clrMapOvr>
    <a:masterClrMapping/>
  </p:clrMapOvr>
  <p:transition xmlns:p14="http://schemas.microsoft.com/office/powerpoint/2010/main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114" cy="871538"/>
          </a:xfrm>
        </p:spPr>
        <p:txBody>
          <a:bodyPr/>
          <a:lstStyle>
            <a:lvl1pPr algn="l">
              <a:defRPr sz="800" b="1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4852" y="204788"/>
            <a:ext cx="5111948" cy="4389834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114" cy="3518297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2708347"/>
      </p:ext>
    </p:extLst>
  </p:cSld>
  <p:clrMapOvr>
    <a:masterClrMapping/>
  </p:clrMapOvr>
  <p:transition xmlns:p14="http://schemas.microsoft.com/office/powerpoint/2010/main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486" y="3600450"/>
            <a:ext cx="5486400" cy="425053"/>
          </a:xfrm>
        </p:spPr>
        <p:txBody>
          <a:bodyPr/>
          <a:lstStyle>
            <a:lvl1pPr algn="l">
              <a:defRPr sz="800" b="1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486" y="459581"/>
            <a:ext cx="5486400" cy="3086100"/>
          </a:xfrm>
        </p:spPr>
        <p:txBody>
          <a:bodyPr/>
          <a:lstStyle>
            <a:lvl1pPr marL="0" indent="0">
              <a:buNone/>
              <a:defRPr sz="1200"/>
            </a:lvl1pPr>
            <a:lvl2pPr marL="171450" indent="0">
              <a:buNone/>
              <a:defRPr sz="1100"/>
            </a:lvl2pPr>
            <a:lvl3pPr marL="342900" indent="0">
              <a:buNone/>
              <a:defRPr sz="900"/>
            </a:lvl3pPr>
            <a:lvl4pPr marL="514350" indent="0">
              <a:buNone/>
              <a:defRPr sz="800"/>
            </a:lvl4pPr>
            <a:lvl5pPr marL="685800" indent="0">
              <a:buNone/>
              <a:defRPr sz="800"/>
            </a:lvl5pPr>
            <a:lvl6pPr marL="857250" indent="0">
              <a:buNone/>
              <a:defRPr sz="800"/>
            </a:lvl6pPr>
            <a:lvl7pPr marL="1028700" indent="0">
              <a:buNone/>
              <a:defRPr sz="800"/>
            </a:lvl7pPr>
            <a:lvl8pPr marL="1200150" indent="0">
              <a:buNone/>
              <a:defRPr sz="800"/>
            </a:lvl8pPr>
            <a:lvl9pPr marL="1371600" indent="0">
              <a:buNone/>
              <a:defRPr sz="8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486" y="4025503"/>
            <a:ext cx="5486400" cy="603647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22440878"/>
      </p:ext>
    </p:extLst>
  </p:cSld>
  <p:clrMapOvr>
    <a:masterClrMapping/>
  </p:clrMapOvr>
  <p:transition xmlns:p14="http://schemas.microsoft.com/office/powerpoint/2010/main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027805"/>
      </p:ext>
    </p:extLst>
  </p:cSld>
  <p:clrMapOvr>
    <a:masterClrMapping/>
  </p:clrMapOvr>
  <p:transition xmlns:p14="http://schemas.microsoft.com/office/powerpoint/2010/main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54404" y="695325"/>
            <a:ext cx="2084784" cy="3624263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00050" y="695325"/>
            <a:ext cx="6197203" cy="3624263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216504"/>
      </p:ext>
    </p:extLst>
  </p:cSld>
  <p:clrMapOvr>
    <a:masterClrMapping/>
  </p:clrMapOvr>
  <p:transition xmlns:p14="http://schemas.microsoft.com/office/powerpoint/2010/main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 algn="ctr">
              <a:buNone/>
              <a:defRPr/>
            </a:lvl1pPr>
            <a:lvl2pPr marL="171450" indent="0" algn="ctr">
              <a:buNone/>
              <a:defRPr/>
            </a:lvl2pPr>
            <a:lvl3pPr marL="342900" indent="0" algn="ctr">
              <a:buNone/>
              <a:defRPr/>
            </a:lvl3pPr>
            <a:lvl4pPr marL="514350" indent="0" algn="ctr">
              <a:buNone/>
              <a:defRPr/>
            </a:lvl4pPr>
            <a:lvl5pPr marL="685800" indent="0" algn="ctr">
              <a:buNone/>
              <a:defRPr/>
            </a:lvl5pPr>
            <a:lvl6pPr marL="857250" indent="0" algn="ctr">
              <a:buNone/>
              <a:defRPr/>
            </a:lvl6pPr>
            <a:lvl7pPr marL="1028700" indent="0" algn="ctr">
              <a:buNone/>
              <a:defRPr/>
            </a:lvl7pPr>
            <a:lvl8pPr marL="1200150" indent="0" algn="ctr">
              <a:buNone/>
              <a:defRPr/>
            </a:lvl8pPr>
            <a:lvl9pPr marL="1371600" indent="0" algn="ctr">
              <a:buNone/>
              <a:defRPr/>
            </a:lvl9pPr>
          </a:lstStyle>
          <a:p>
            <a:r>
              <a:rPr lang="de-DE" smtClean="0"/>
              <a:t>Master-Untertitelformat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717041"/>
      </p:ext>
    </p:extLst>
  </p:cSld>
  <p:clrMapOvr>
    <a:masterClrMapping/>
  </p:clrMapOvr>
  <p:transition xmlns:p14="http://schemas.microsoft.com/office/powerpoint/2010/main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1903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114" cy="871538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algn="l">
              <a:defRPr sz="800" b="1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4852" y="204788"/>
            <a:ext cx="5111948" cy="4389834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114" cy="3518297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28889966"/>
      </p:ext>
    </p:extLst>
  </p:cSld>
  <p:clrMapOvr>
    <a:masterClrMapping/>
  </p:clrMapOvr>
  <p:transition xmlns:p14="http://schemas.microsoft.com/office/powerpoint/2010/main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114" y="3305175"/>
            <a:ext cx="7772400" cy="1021556"/>
          </a:xfrm>
        </p:spPr>
        <p:txBody>
          <a:bodyPr anchor="t"/>
          <a:lstStyle>
            <a:lvl1pPr algn="l">
              <a:defRPr sz="1500" b="1" cap="all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114" y="2180034"/>
            <a:ext cx="7772400" cy="1125141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marL="0" indent="0">
              <a:buNone/>
              <a:defRPr sz="800"/>
            </a:lvl1pPr>
            <a:lvl2pPr marL="171450" indent="0">
              <a:buNone/>
              <a:defRPr sz="700"/>
            </a:lvl2pPr>
            <a:lvl3pPr marL="342900" indent="0">
              <a:buNone/>
              <a:defRPr sz="600"/>
            </a:lvl3pPr>
            <a:lvl4pPr marL="514350" indent="0">
              <a:buNone/>
              <a:defRPr sz="500"/>
            </a:lvl4pPr>
            <a:lvl5pPr marL="685800" indent="0">
              <a:buNone/>
              <a:defRPr sz="500"/>
            </a:lvl5pPr>
            <a:lvl6pPr marL="857250" indent="0">
              <a:buNone/>
              <a:defRPr sz="500"/>
            </a:lvl6pPr>
            <a:lvl7pPr marL="1028700" indent="0">
              <a:buNone/>
              <a:defRPr sz="500"/>
            </a:lvl7pPr>
            <a:lvl8pPr marL="1200150" indent="0">
              <a:buNone/>
              <a:defRPr sz="500"/>
            </a:lvl8pPr>
            <a:lvl9pPr marL="1371600" indent="0">
              <a:buNone/>
              <a:defRPr sz="5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63293831"/>
      </p:ext>
    </p:extLst>
  </p:cSld>
  <p:clrMapOvr>
    <a:masterClrMapping/>
  </p:clrMapOvr>
  <p:transition xmlns:p14="http://schemas.microsoft.com/office/powerpoint/2010/main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86225" cy="3394472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00575" y="1200150"/>
            <a:ext cx="4086225" cy="3394472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37826"/>
      </p:ext>
    </p:extLst>
  </p:cSld>
  <p:clrMapOvr>
    <a:masterClrMapping/>
  </p:clrMapOvr>
  <p:transition xmlns:p14="http://schemas.microsoft.com/office/powerpoint/2010/main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386" cy="479822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386" cy="2963466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224" y="1151335"/>
            <a:ext cx="4041576" cy="479822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224" y="1631156"/>
            <a:ext cx="4041576" cy="2963466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599451"/>
      </p:ext>
    </p:extLst>
  </p:cSld>
  <p:clrMapOvr>
    <a:masterClrMapping/>
  </p:clrMapOvr>
  <p:transition xmlns:p14="http://schemas.microsoft.com/office/powerpoint/2010/main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660690"/>
      </p:ext>
    </p:extLst>
  </p:cSld>
  <p:clrMapOvr>
    <a:masterClrMapping/>
  </p:clrMapOvr>
  <p:transition xmlns:p14="http://schemas.microsoft.com/office/powerpoint/2010/main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4188815"/>
      </p:ext>
    </p:extLst>
  </p:cSld>
  <p:clrMapOvr>
    <a:masterClrMapping/>
  </p:clrMapOvr>
  <p:transition xmlns:p14="http://schemas.microsoft.com/office/powerpoint/2010/main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114" cy="871538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4852" y="204788"/>
            <a:ext cx="5111948" cy="4389834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114" cy="3518297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59442170"/>
      </p:ext>
    </p:extLst>
  </p:cSld>
  <p:clrMapOvr>
    <a:masterClrMapping/>
  </p:clrMapOvr>
  <p:transition xmlns:p14="http://schemas.microsoft.com/office/powerpoint/2010/main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486" y="3600450"/>
            <a:ext cx="5486400" cy="425053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486" y="459581"/>
            <a:ext cx="5486400" cy="3086100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>
              <a:buNone/>
              <a:defRPr sz="1200"/>
            </a:lvl1pPr>
            <a:lvl2pPr marL="171450" indent="0">
              <a:buNone/>
              <a:defRPr sz="1100"/>
            </a:lvl2pPr>
            <a:lvl3pPr marL="342900" indent="0">
              <a:buNone/>
              <a:defRPr sz="900"/>
            </a:lvl3pPr>
            <a:lvl4pPr marL="514350" indent="0">
              <a:buNone/>
              <a:defRPr sz="800"/>
            </a:lvl4pPr>
            <a:lvl5pPr marL="685800" indent="0">
              <a:buNone/>
              <a:defRPr sz="800"/>
            </a:lvl5pPr>
            <a:lvl6pPr marL="857250" indent="0">
              <a:buNone/>
              <a:defRPr sz="800"/>
            </a:lvl6pPr>
            <a:lvl7pPr marL="1028700" indent="0">
              <a:buNone/>
              <a:defRPr sz="800"/>
            </a:lvl7pPr>
            <a:lvl8pPr marL="1200150" indent="0">
              <a:buNone/>
              <a:defRPr sz="800"/>
            </a:lvl8pPr>
            <a:lvl9pPr marL="1371600" indent="0">
              <a:buNone/>
              <a:defRPr sz="8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486" y="4025503"/>
            <a:ext cx="5486400" cy="603647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90303641"/>
      </p:ext>
    </p:extLst>
  </p:cSld>
  <p:clrMapOvr>
    <a:masterClrMapping/>
  </p:clrMapOvr>
  <p:transition xmlns:p14="http://schemas.microsoft.com/office/powerpoint/2010/main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eaVert" lIns="34290" tIns="17145" rIns="34290" bIns="17145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207579"/>
      </p:ext>
    </p:extLst>
  </p:cSld>
  <p:clrMapOvr>
    <a:masterClrMapping/>
  </p:clrMapOvr>
  <p:transition xmlns:p14="http://schemas.microsoft.com/office/powerpoint/2010/main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54404" y="1200150"/>
            <a:ext cx="2084784" cy="3394472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00050" y="1200150"/>
            <a:ext cx="6197203" cy="3394472"/>
          </a:xfrm>
          <a:prstGeom prst="rect">
            <a:avLst/>
          </a:prstGeom>
        </p:spPr>
        <p:txBody>
          <a:bodyPr vert="eaVert" lIns="34290" tIns="17145" rIns="34290" bIns="17145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954574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985933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486" y="3600450"/>
            <a:ext cx="5486400" cy="425053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algn="l">
              <a:defRPr sz="800" b="1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486" y="459581"/>
            <a:ext cx="5486400" cy="3086100"/>
          </a:xfrm>
        </p:spPr>
        <p:txBody>
          <a:bodyPr/>
          <a:lstStyle>
            <a:lvl1pPr marL="0" indent="0">
              <a:buNone/>
              <a:defRPr sz="1200"/>
            </a:lvl1pPr>
            <a:lvl2pPr marL="171450" indent="0">
              <a:buNone/>
              <a:defRPr sz="1100"/>
            </a:lvl2pPr>
            <a:lvl3pPr marL="342900" indent="0">
              <a:buNone/>
              <a:defRPr sz="900"/>
            </a:lvl3pPr>
            <a:lvl4pPr marL="514350" indent="0">
              <a:buNone/>
              <a:defRPr sz="800"/>
            </a:lvl4pPr>
            <a:lvl5pPr marL="685800" indent="0">
              <a:buNone/>
              <a:defRPr sz="800"/>
            </a:lvl5pPr>
            <a:lvl6pPr marL="857250" indent="0">
              <a:buNone/>
              <a:defRPr sz="800"/>
            </a:lvl6pPr>
            <a:lvl7pPr marL="1028700" indent="0">
              <a:buNone/>
              <a:defRPr sz="800"/>
            </a:lvl7pPr>
            <a:lvl8pPr marL="1200150" indent="0">
              <a:buNone/>
              <a:defRPr sz="800"/>
            </a:lvl8pPr>
            <a:lvl9pPr marL="1371600" indent="0">
              <a:buNone/>
              <a:defRPr sz="8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486" y="4025503"/>
            <a:ext cx="5486400" cy="603647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00481260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04649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91300" y="205978"/>
            <a:ext cx="2095500" cy="4870847"/>
          </a:xfrm>
          <a:prstGeom prst="rect">
            <a:avLst/>
          </a:prstGeom>
        </p:spPr>
        <p:txBody>
          <a:bodyPr vert="eaVert" lIns="34290" tIns="17145" rIns="34290" bIns="17145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04800" y="205978"/>
            <a:ext cx="6229350" cy="4870847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0585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171450" indent="0" algn="ctr">
              <a:buNone/>
              <a:defRPr/>
            </a:lvl2pPr>
            <a:lvl3pPr marL="342900" indent="0" algn="ctr">
              <a:buNone/>
              <a:defRPr/>
            </a:lvl3pPr>
            <a:lvl4pPr marL="514350" indent="0" algn="ctr">
              <a:buNone/>
              <a:defRPr/>
            </a:lvl4pPr>
            <a:lvl5pPr marL="685800" indent="0" algn="ctr">
              <a:buNone/>
              <a:defRPr/>
            </a:lvl5pPr>
            <a:lvl6pPr marL="857250" indent="0" algn="ctr">
              <a:buNone/>
              <a:defRPr/>
            </a:lvl6pPr>
            <a:lvl7pPr marL="1028700" indent="0" algn="ctr">
              <a:buNone/>
              <a:defRPr/>
            </a:lvl7pPr>
            <a:lvl8pPr marL="1200150" indent="0" algn="ctr">
              <a:buNone/>
              <a:defRPr/>
            </a:lvl8pPr>
            <a:lvl9pPr marL="1371600" indent="0" algn="ctr">
              <a:buNone/>
              <a:defRPr/>
            </a:lvl9pPr>
          </a:lstStyle>
          <a:p>
            <a:r>
              <a:rPr lang="de-DE" smtClean="0"/>
              <a:t>Master-Untertitelformat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853664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385038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114" y="3305175"/>
            <a:ext cx="7772400" cy="1021556"/>
          </a:xfrm>
        </p:spPr>
        <p:txBody>
          <a:bodyPr anchor="t"/>
          <a:lstStyle>
            <a:lvl1pPr algn="l">
              <a:defRPr sz="1500" b="1" cap="all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114" y="2180034"/>
            <a:ext cx="7772400" cy="1125141"/>
          </a:xfrm>
        </p:spPr>
        <p:txBody>
          <a:bodyPr anchor="b"/>
          <a:lstStyle>
            <a:lvl1pPr marL="0" indent="0">
              <a:buNone/>
              <a:defRPr sz="800"/>
            </a:lvl1pPr>
            <a:lvl2pPr marL="171450" indent="0">
              <a:buNone/>
              <a:defRPr sz="700"/>
            </a:lvl2pPr>
            <a:lvl3pPr marL="342900" indent="0">
              <a:buNone/>
              <a:defRPr sz="600"/>
            </a:lvl3pPr>
            <a:lvl4pPr marL="514350" indent="0">
              <a:buNone/>
              <a:defRPr sz="500"/>
            </a:lvl4pPr>
            <a:lvl5pPr marL="685800" indent="0">
              <a:buNone/>
              <a:defRPr sz="500"/>
            </a:lvl5pPr>
            <a:lvl6pPr marL="857250" indent="0">
              <a:buNone/>
              <a:defRPr sz="500"/>
            </a:lvl6pPr>
            <a:lvl7pPr marL="1028700" indent="0">
              <a:buNone/>
              <a:defRPr sz="500"/>
            </a:lvl7pPr>
            <a:lvl8pPr marL="1200150" indent="0">
              <a:buNone/>
              <a:defRPr sz="500"/>
            </a:lvl8pPr>
            <a:lvl9pPr marL="1371600" indent="0">
              <a:buNone/>
              <a:defRPr sz="5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41154922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519737" y="4467225"/>
            <a:ext cx="1712119" cy="266700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7289006" y="4467225"/>
            <a:ext cx="1712119" cy="266700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801174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386" cy="479822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386" cy="2963466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224" y="1151335"/>
            <a:ext cx="4041576" cy="479822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224" y="1631156"/>
            <a:ext cx="4041576" cy="2963466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901544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255962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394129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114" y="3305175"/>
            <a:ext cx="7772400" cy="1021556"/>
          </a:xfrm>
        </p:spPr>
        <p:txBody>
          <a:bodyPr anchor="t"/>
          <a:lstStyle>
            <a:lvl1pPr algn="l">
              <a:defRPr sz="1500" b="1" cap="all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114" y="2180034"/>
            <a:ext cx="7772400" cy="1125141"/>
          </a:xfrm>
        </p:spPr>
        <p:txBody>
          <a:bodyPr anchor="b"/>
          <a:lstStyle>
            <a:lvl1pPr marL="0" indent="0">
              <a:buNone/>
              <a:defRPr sz="800"/>
            </a:lvl1pPr>
            <a:lvl2pPr marL="171450" indent="0">
              <a:buNone/>
              <a:defRPr sz="700"/>
            </a:lvl2pPr>
            <a:lvl3pPr marL="342900" indent="0">
              <a:buNone/>
              <a:defRPr sz="600"/>
            </a:lvl3pPr>
            <a:lvl4pPr marL="514350" indent="0">
              <a:buNone/>
              <a:defRPr sz="500"/>
            </a:lvl4pPr>
            <a:lvl5pPr marL="685800" indent="0">
              <a:buNone/>
              <a:defRPr sz="500"/>
            </a:lvl5pPr>
            <a:lvl6pPr marL="857250" indent="0">
              <a:buNone/>
              <a:defRPr sz="500"/>
            </a:lvl6pPr>
            <a:lvl7pPr marL="1028700" indent="0">
              <a:buNone/>
              <a:defRPr sz="500"/>
            </a:lvl7pPr>
            <a:lvl8pPr marL="1200150" indent="0">
              <a:buNone/>
              <a:defRPr sz="500"/>
            </a:lvl8pPr>
            <a:lvl9pPr marL="1371600" indent="0">
              <a:buNone/>
              <a:defRPr sz="5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86045630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114" cy="871538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4852" y="204788"/>
            <a:ext cx="5111948" cy="4389834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114" cy="3518297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16811359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486" y="3600450"/>
            <a:ext cx="5486400" cy="425053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486" y="459581"/>
            <a:ext cx="5486400" cy="3086100"/>
          </a:xfrm>
        </p:spPr>
        <p:txBody>
          <a:bodyPr/>
          <a:lstStyle>
            <a:lvl1pPr marL="0" indent="0">
              <a:buNone/>
              <a:defRPr sz="1200"/>
            </a:lvl1pPr>
            <a:lvl2pPr marL="171450" indent="0">
              <a:buNone/>
              <a:defRPr sz="1100"/>
            </a:lvl2pPr>
            <a:lvl3pPr marL="342900" indent="0">
              <a:buNone/>
              <a:defRPr sz="900"/>
            </a:lvl3pPr>
            <a:lvl4pPr marL="514350" indent="0">
              <a:buNone/>
              <a:defRPr sz="800"/>
            </a:lvl4pPr>
            <a:lvl5pPr marL="685800" indent="0">
              <a:buNone/>
              <a:defRPr sz="800"/>
            </a:lvl5pPr>
            <a:lvl6pPr marL="857250" indent="0">
              <a:buNone/>
              <a:defRPr sz="800"/>
            </a:lvl6pPr>
            <a:lvl7pPr marL="1028700" indent="0">
              <a:buNone/>
              <a:defRPr sz="800"/>
            </a:lvl7pPr>
            <a:lvl8pPr marL="1200150" indent="0">
              <a:buNone/>
              <a:defRPr sz="800"/>
            </a:lvl8pPr>
            <a:lvl9pPr marL="1371600" indent="0">
              <a:buNone/>
              <a:defRPr sz="8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486" y="4025503"/>
            <a:ext cx="5486400" cy="603647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92183645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701865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998494" y="4105275"/>
            <a:ext cx="2002631" cy="895350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990600" y="4105275"/>
            <a:ext cx="5950744" cy="895350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939254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171450" indent="0" algn="ctr">
              <a:buNone/>
              <a:defRPr/>
            </a:lvl2pPr>
            <a:lvl3pPr marL="342900" indent="0" algn="ctr">
              <a:buNone/>
              <a:defRPr/>
            </a:lvl3pPr>
            <a:lvl4pPr marL="514350" indent="0" algn="ctr">
              <a:buNone/>
              <a:defRPr/>
            </a:lvl4pPr>
            <a:lvl5pPr marL="685800" indent="0" algn="ctr">
              <a:buNone/>
              <a:defRPr/>
            </a:lvl5pPr>
            <a:lvl6pPr marL="857250" indent="0" algn="ctr">
              <a:buNone/>
              <a:defRPr/>
            </a:lvl6pPr>
            <a:lvl7pPr marL="1028700" indent="0" algn="ctr">
              <a:buNone/>
              <a:defRPr/>
            </a:lvl7pPr>
            <a:lvl8pPr marL="1200150" indent="0" algn="ctr">
              <a:buNone/>
              <a:defRPr/>
            </a:lvl8pPr>
            <a:lvl9pPr marL="1371600" indent="0" algn="ctr">
              <a:buNone/>
              <a:defRPr/>
            </a:lvl9pPr>
          </a:lstStyle>
          <a:p>
            <a:r>
              <a:rPr lang="de-DE" smtClean="0"/>
              <a:t>Master-Untertitelformat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82192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047271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114" y="3305175"/>
            <a:ext cx="7772400" cy="1021556"/>
          </a:xfrm>
          <a:prstGeom prst="rect">
            <a:avLst/>
          </a:prstGeom>
        </p:spPr>
        <p:txBody>
          <a:bodyPr vert="horz" lIns="34290" tIns="17145" rIns="34290" bIns="17145" anchor="t"/>
          <a:lstStyle>
            <a:lvl1pPr algn="l">
              <a:defRPr sz="1500" b="1" cap="all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114" y="2180034"/>
            <a:ext cx="7772400" cy="1125141"/>
          </a:xfrm>
        </p:spPr>
        <p:txBody>
          <a:bodyPr anchor="b"/>
          <a:lstStyle>
            <a:lvl1pPr marL="0" indent="0">
              <a:buNone/>
              <a:defRPr sz="800"/>
            </a:lvl1pPr>
            <a:lvl2pPr marL="171450" indent="0">
              <a:buNone/>
              <a:defRPr sz="700"/>
            </a:lvl2pPr>
            <a:lvl3pPr marL="342900" indent="0">
              <a:buNone/>
              <a:defRPr sz="600"/>
            </a:lvl3pPr>
            <a:lvl4pPr marL="514350" indent="0">
              <a:buNone/>
              <a:defRPr sz="500"/>
            </a:lvl4pPr>
            <a:lvl5pPr marL="685800" indent="0">
              <a:buNone/>
              <a:defRPr sz="500"/>
            </a:lvl5pPr>
            <a:lvl6pPr marL="857250" indent="0">
              <a:buNone/>
              <a:defRPr sz="500"/>
            </a:lvl6pPr>
            <a:lvl7pPr marL="1028700" indent="0">
              <a:buNone/>
              <a:defRPr sz="500"/>
            </a:lvl7pPr>
            <a:lvl8pPr marL="1200150" indent="0">
              <a:buNone/>
              <a:defRPr sz="500"/>
            </a:lvl8pPr>
            <a:lvl9pPr marL="1371600" indent="0">
              <a:buNone/>
              <a:defRPr sz="5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75588042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04800" y="4648200"/>
            <a:ext cx="2874169" cy="428625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236119" y="4648200"/>
            <a:ext cx="2874169" cy="428625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09165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386" cy="479822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386" cy="2963466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224" y="1151335"/>
            <a:ext cx="4041576" cy="479822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224" y="1631156"/>
            <a:ext cx="4041576" cy="2963466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6156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4092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00050" y="1223962"/>
            <a:ext cx="4140994" cy="3462338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98194" y="1223962"/>
            <a:ext cx="4140994" cy="3462338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552047"/>
      </p:ext>
    </p:extLst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9952305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114" cy="871538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algn="l">
              <a:defRPr sz="800" b="1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4852" y="204788"/>
            <a:ext cx="5111948" cy="4389834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114" cy="3518297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75205919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486" y="3600450"/>
            <a:ext cx="5486400" cy="425053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algn="l">
              <a:defRPr sz="800" b="1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486" y="459581"/>
            <a:ext cx="5486400" cy="3086100"/>
          </a:xfrm>
        </p:spPr>
        <p:txBody>
          <a:bodyPr/>
          <a:lstStyle>
            <a:lvl1pPr marL="0" indent="0">
              <a:buNone/>
              <a:defRPr sz="1200"/>
            </a:lvl1pPr>
            <a:lvl2pPr marL="171450" indent="0">
              <a:buNone/>
              <a:defRPr sz="1100"/>
            </a:lvl2pPr>
            <a:lvl3pPr marL="342900" indent="0">
              <a:buNone/>
              <a:defRPr sz="900"/>
            </a:lvl3pPr>
            <a:lvl4pPr marL="514350" indent="0">
              <a:buNone/>
              <a:defRPr sz="800"/>
            </a:lvl4pPr>
            <a:lvl5pPr marL="685800" indent="0">
              <a:buNone/>
              <a:defRPr sz="800"/>
            </a:lvl5pPr>
            <a:lvl6pPr marL="857250" indent="0">
              <a:buNone/>
              <a:defRPr sz="800"/>
            </a:lvl6pPr>
            <a:lvl7pPr marL="1028700" indent="0">
              <a:buNone/>
              <a:defRPr sz="800"/>
            </a:lvl7pPr>
            <a:lvl8pPr marL="1200150" indent="0">
              <a:buNone/>
              <a:defRPr sz="800"/>
            </a:lvl8pPr>
            <a:lvl9pPr marL="1371600" indent="0">
              <a:buNone/>
              <a:defRPr sz="8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486" y="4025503"/>
            <a:ext cx="5486400" cy="603647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75108504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502824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91300" y="205978"/>
            <a:ext cx="2095500" cy="4870847"/>
          </a:xfrm>
          <a:prstGeom prst="rect">
            <a:avLst/>
          </a:prstGeom>
        </p:spPr>
        <p:txBody>
          <a:bodyPr vert="eaVert" lIns="34290" tIns="17145" rIns="34290" bIns="17145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04800" y="205978"/>
            <a:ext cx="6229350" cy="4870847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670301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171450" indent="0" algn="ctr">
              <a:buNone/>
              <a:defRPr/>
            </a:lvl2pPr>
            <a:lvl3pPr marL="342900" indent="0" algn="ctr">
              <a:buNone/>
              <a:defRPr/>
            </a:lvl3pPr>
            <a:lvl4pPr marL="514350" indent="0" algn="ctr">
              <a:buNone/>
              <a:defRPr/>
            </a:lvl4pPr>
            <a:lvl5pPr marL="685800" indent="0" algn="ctr">
              <a:buNone/>
              <a:defRPr/>
            </a:lvl5pPr>
            <a:lvl6pPr marL="857250" indent="0" algn="ctr">
              <a:buNone/>
              <a:defRPr/>
            </a:lvl6pPr>
            <a:lvl7pPr marL="1028700" indent="0" algn="ctr">
              <a:buNone/>
              <a:defRPr/>
            </a:lvl7pPr>
            <a:lvl8pPr marL="1200150" indent="0" algn="ctr">
              <a:buNone/>
              <a:defRPr/>
            </a:lvl8pPr>
            <a:lvl9pPr marL="1371600" indent="0" algn="ctr">
              <a:buNone/>
              <a:defRPr/>
            </a:lvl9pPr>
          </a:lstStyle>
          <a:p>
            <a:r>
              <a:rPr lang="de-DE" smtClean="0"/>
              <a:t>Master-Untertitelformat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230001"/>
      </p:ext>
    </p:extLst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84394"/>
      </p:ext>
    </p:extLst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114" y="3305175"/>
            <a:ext cx="7772400" cy="1021556"/>
          </a:xfrm>
          <a:prstGeom prst="rect">
            <a:avLst/>
          </a:prstGeom>
        </p:spPr>
        <p:txBody>
          <a:bodyPr vert="horz" lIns="34290" tIns="17145" rIns="34290" bIns="17145" anchor="t"/>
          <a:lstStyle>
            <a:lvl1pPr algn="l">
              <a:defRPr sz="1500" b="1" cap="all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114" y="2180034"/>
            <a:ext cx="7772400" cy="1125141"/>
          </a:xfrm>
        </p:spPr>
        <p:txBody>
          <a:bodyPr anchor="b"/>
          <a:lstStyle>
            <a:lvl1pPr marL="0" indent="0">
              <a:buNone/>
              <a:defRPr sz="800"/>
            </a:lvl1pPr>
            <a:lvl2pPr marL="171450" indent="0">
              <a:buNone/>
              <a:defRPr sz="700"/>
            </a:lvl2pPr>
            <a:lvl3pPr marL="342900" indent="0">
              <a:buNone/>
              <a:defRPr sz="600"/>
            </a:lvl3pPr>
            <a:lvl4pPr marL="514350" indent="0">
              <a:buNone/>
              <a:defRPr sz="500"/>
            </a:lvl4pPr>
            <a:lvl5pPr marL="685800" indent="0">
              <a:buNone/>
              <a:defRPr sz="500"/>
            </a:lvl5pPr>
            <a:lvl6pPr marL="857250" indent="0">
              <a:buNone/>
              <a:defRPr sz="500"/>
            </a:lvl6pPr>
            <a:lvl7pPr marL="1028700" indent="0">
              <a:buNone/>
              <a:defRPr sz="500"/>
            </a:lvl7pPr>
            <a:lvl8pPr marL="1200150" indent="0">
              <a:buNone/>
              <a:defRPr sz="500"/>
            </a:lvl8pPr>
            <a:lvl9pPr marL="1371600" indent="0">
              <a:buNone/>
              <a:defRPr sz="5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98633503"/>
      </p:ext>
    </p:extLst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04800" y="4648200"/>
            <a:ext cx="2874169" cy="428625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236119" y="4648200"/>
            <a:ext cx="2874169" cy="428625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23177"/>
      </p:ext>
    </p:extLst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386" cy="479822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386" cy="2963466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224" y="1151335"/>
            <a:ext cx="4041576" cy="479822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224" y="1631156"/>
            <a:ext cx="4041576" cy="2963466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82348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386" cy="479822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386" cy="2963466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224" y="1151335"/>
            <a:ext cx="4041576" cy="479822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224" y="1631156"/>
            <a:ext cx="4041576" cy="2963466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949001"/>
      </p:ext>
    </p:extLst>
  </p:cSld>
  <p:clrMapOvr>
    <a:masterClrMapping/>
  </p:clrMapOvr>
  <p:transition xmlns:p14="http://schemas.microsoft.com/office/powerpoint/2010/main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03704"/>
      </p:ext>
    </p:extLst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2350801"/>
      </p:ext>
    </p:extLst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114" cy="871538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algn="l">
              <a:defRPr sz="800" b="1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4852" y="204788"/>
            <a:ext cx="5111948" cy="4389834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114" cy="3518297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76166368"/>
      </p:ext>
    </p:extLst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486" y="3600450"/>
            <a:ext cx="5486400" cy="425053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algn="l">
              <a:defRPr sz="800" b="1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486" y="459581"/>
            <a:ext cx="5486400" cy="3086100"/>
          </a:xfrm>
        </p:spPr>
        <p:txBody>
          <a:bodyPr/>
          <a:lstStyle>
            <a:lvl1pPr marL="0" indent="0">
              <a:buNone/>
              <a:defRPr sz="1200"/>
            </a:lvl1pPr>
            <a:lvl2pPr marL="171450" indent="0">
              <a:buNone/>
              <a:defRPr sz="1100"/>
            </a:lvl2pPr>
            <a:lvl3pPr marL="342900" indent="0">
              <a:buNone/>
              <a:defRPr sz="900"/>
            </a:lvl3pPr>
            <a:lvl4pPr marL="514350" indent="0">
              <a:buNone/>
              <a:defRPr sz="800"/>
            </a:lvl4pPr>
            <a:lvl5pPr marL="685800" indent="0">
              <a:buNone/>
              <a:defRPr sz="800"/>
            </a:lvl5pPr>
            <a:lvl6pPr marL="857250" indent="0">
              <a:buNone/>
              <a:defRPr sz="800"/>
            </a:lvl6pPr>
            <a:lvl7pPr marL="1028700" indent="0">
              <a:buNone/>
              <a:defRPr sz="800"/>
            </a:lvl7pPr>
            <a:lvl8pPr marL="1200150" indent="0">
              <a:buNone/>
              <a:defRPr sz="800"/>
            </a:lvl8pPr>
            <a:lvl9pPr marL="1371600" indent="0">
              <a:buNone/>
              <a:defRPr sz="8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486" y="4025503"/>
            <a:ext cx="5486400" cy="603647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04118659"/>
      </p:ext>
    </p:extLst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571386"/>
      </p:ext>
    </p:extLst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91300" y="205978"/>
            <a:ext cx="2095500" cy="4870847"/>
          </a:xfrm>
          <a:prstGeom prst="rect">
            <a:avLst/>
          </a:prstGeom>
        </p:spPr>
        <p:txBody>
          <a:bodyPr vert="eaVert" lIns="34290" tIns="17145" rIns="34290" bIns="17145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04800" y="205978"/>
            <a:ext cx="6229350" cy="4870847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021065"/>
      </p:ext>
    </p:extLst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171450" indent="0" algn="ctr">
              <a:buNone/>
              <a:defRPr/>
            </a:lvl2pPr>
            <a:lvl3pPr marL="342900" indent="0" algn="ctr">
              <a:buNone/>
              <a:defRPr/>
            </a:lvl3pPr>
            <a:lvl4pPr marL="514350" indent="0" algn="ctr">
              <a:buNone/>
              <a:defRPr/>
            </a:lvl4pPr>
            <a:lvl5pPr marL="685800" indent="0" algn="ctr">
              <a:buNone/>
              <a:defRPr/>
            </a:lvl5pPr>
            <a:lvl6pPr marL="857250" indent="0" algn="ctr">
              <a:buNone/>
              <a:defRPr/>
            </a:lvl6pPr>
            <a:lvl7pPr marL="1028700" indent="0" algn="ctr">
              <a:buNone/>
              <a:defRPr/>
            </a:lvl7pPr>
            <a:lvl8pPr marL="1200150" indent="0" algn="ctr">
              <a:buNone/>
              <a:defRPr/>
            </a:lvl8pPr>
            <a:lvl9pPr marL="1371600" indent="0" algn="ctr">
              <a:buNone/>
              <a:defRPr/>
            </a:lvl9pPr>
          </a:lstStyle>
          <a:p>
            <a:r>
              <a:rPr lang="de-DE" smtClean="0"/>
              <a:t>Master-Untertitelformat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77662"/>
      </p:ext>
    </p:extLst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196861"/>
      </p:ext>
    </p:extLst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114" y="3305175"/>
            <a:ext cx="7772400" cy="1021556"/>
          </a:xfrm>
          <a:prstGeom prst="rect">
            <a:avLst/>
          </a:prstGeom>
        </p:spPr>
        <p:txBody>
          <a:bodyPr vert="horz" lIns="34290" tIns="17145" rIns="34290" bIns="17145" anchor="t"/>
          <a:lstStyle>
            <a:lvl1pPr algn="l">
              <a:defRPr sz="1500" b="1" cap="all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114" y="2180034"/>
            <a:ext cx="7772400" cy="1125141"/>
          </a:xfrm>
        </p:spPr>
        <p:txBody>
          <a:bodyPr anchor="b"/>
          <a:lstStyle>
            <a:lvl1pPr marL="0" indent="0">
              <a:buNone/>
              <a:defRPr sz="800"/>
            </a:lvl1pPr>
            <a:lvl2pPr marL="171450" indent="0">
              <a:buNone/>
              <a:defRPr sz="700"/>
            </a:lvl2pPr>
            <a:lvl3pPr marL="342900" indent="0">
              <a:buNone/>
              <a:defRPr sz="600"/>
            </a:lvl3pPr>
            <a:lvl4pPr marL="514350" indent="0">
              <a:buNone/>
              <a:defRPr sz="500"/>
            </a:lvl4pPr>
            <a:lvl5pPr marL="685800" indent="0">
              <a:buNone/>
              <a:defRPr sz="500"/>
            </a:lvl5pPr>
            <a:lvl6pPr marL="857250" indent="0">
              <a:buNone/>
              <a:defRPr sz="500"/>
            </a:lvl6pPr>
            <a:lvl7pPr marL="1028700" indent="0">
              <a:buNone/>
              <a:defRPr sz="500"/>
            </a:lvl7pPr>
            <a:lvl8pPr marL="1200150" indent="0">
              <a:buNone/>
              <a:defRPr sz="500"/>
            </a:lvl8pPr>
            <a:lvl9pPr marL="1371600" indent="0">
              <a:buNone/>
              <a:defRPr sz="5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90572918"/>
      </p:ext>
    </p:extLst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04800" y="4648200"/>
            <a:ext cx="2874169" cy="428625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236119" y="4648200"/>
            <a:ext cx="2874169" cy="428625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179482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851654"/>
      </p:ext>
    </p:extLst>
  </p:cSld>
  <p:clrMapOvr>
    <a:masterClrMapping/>
  </p:clrMapOvr>
  <p:transition xmlns:p14="http://schemas.microsoft.com/office/powerpoint/2010/main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386" cy="479822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386" cy="2963466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224" y="1151335"/>
            <a:ext cx="4041576" cy="479822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224" y="1631156"/>
            <a:ext cx="4041576" cy="2963466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841519"/>
      </p:ext>
    </p:extLst>
  </p:cSld>
  <p:clrMapOvr>
    <a:masterClrMapping/>
  </p:clrMapOvr>
  <p:transition xmlns:p14="http://schemas.microsoft.com/office/powerpoint/2010/main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374842"/>
      </p:ext>
    </p:extLst>
  </p:cSld>
  <p:clrMapOvr>
    <a:masterClrMapping/>
  </p:clrMapOvr>
  <p:transition xmlns:p14="http://schemas.microsoft.com/office/powerpoint/2010/main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3372716"/>
      </p:ext>
    </p:extLst>
  </p:cSld>
  <p:clrMapOvr>
    <a:masterClrMapping/>
  </p:clrMapOvr>
  <p:transition xmlns:p14="http://schemas.microsoft.com/office/powerpoint/2010/main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114" cy="871538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algn="l">
              <a:defRPr sz="800" b="1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4852" y="204788"/>
            <a:ext cx="5111948" cy="4389834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114" cy="3518297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52935395"/>
      </p:ext>
    </p:extLst>
  </p:cSld>
  <p:clrMapOvr>
    <a:masterClrMapping/>
  </p:clrMapOvr>
  <p:transition xmlns:p14="http://schemas.microsoft.com/office/powerpoint/2010/main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486" y="3600450"/>
            <a:ext cx="5486400" cy="425053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algn="l">
              <a:defRPr sz="800" b="1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486" y="459581"/>
            <a:ext cx="5486400" cy="3086100"/>
          </a:xfrm>
        </p:spPr>
        <p:txBody>
          <a:bodyPr/>
          <a:lstStyle>
            <a:lvl1pPr marL="0" indent="0">
              <a:buNone/>
              <a:defRPr sz="1200"/>
            </a:lvl1pPr>
            <a:lvl2pPr marL="171450" indent="0">
              <a:buNone/>
              <a:defRPr sz="1100"/>
            </a:lvl2pPr>
            <a:lvl3pPr marL="342900" indent="0">
              <a:buNone/>
              <a:defRPr sz="900"/>
            </a:lvl3pPr>
            <a:lvl4pPr marL="514350" indent="0">
              <a:buNone/>
              <a:defRPr sz="800"/>
            </a:lvl4pPr>
            <a:lvl5pPr marL="685800" indent="0">
              <a:buNone/>
              <a:defRPr sz="800"/>
            </a:lvl5pPr>
            <a:lvl6pPr marL="857250" indent="0">
              <a:buNone/>
              <a:defRPr sz="800"/>
            </a:lvl6pPr>
            <a:lvl7pPr marL="1028700" indent="0">
              <a:buNone/>
              <a:defRPr sz="800"/>
            </a:lvl7pPr>
            <a:lvl8pPr marL="1200150" indent="0">
              <a:buNone/>
              <a:defRPr sz="800"/>
            </a:lvl8pPr>
            <a:lvl9pPr marL="1371600" indent="0">
              <a:buNone/>
              <a:defRPr sz="8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486" y="4025503"/>
            <a:ext cx="5486400" cy="603647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93859523"/>
      </p:ext>
    </p:extLst>
  </p:cSld>
  <p:clrMapOvr>
    <a:masterClrMapping/>
  </p:clrMapOvr>
  <p:transition xmlns:p14="http://schemas.microsoft.com/office/powerpoint/2010/main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556881"/>
      </p:ext>
    </p:extLst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91300" y="205978"/>
            <a:ext cx="2095500" cy="4870847"/>
          </a:xfrm>
          <a:prstGeom prst="rect">
            <a:avLst/>
          </a:prstGeom>
        </p:spPr>
        <p:txBody>
          <a:bodyPr vert="eaVert" lIns="34290" tIns="17145" rIns="34290" bIns="17145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04800" y="205978"/>
            <a:ext cx="6229350" cy="4870847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197602"/>
      </p:ext>
    </p:extLst>
  </p:cSld>
  <p:clrMapOvr>
    <a:masterClrMapping/>
  </p:clrMapOvr>
  <p:transition xmlns:p14="http://schemas.microsoft.com/office/powerpoint/2010/main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171450" indent="0" algn="ctr">
              <a:buNone/>
              <a:defRPr/>
            </a:lvl2pPr>
            <a:lvl3pPr marL="342900" indent="0" algn="ctr">
              <a:buNone/>
              <a:defRPr/>
            </a:lvl3pPr>
            <a:lvl4pPr marL="514350" indent="0" algn="ctr">
              <a:buNone/>
              <a:defRPr/>
            </a:lvl4pPr>
            <a:lvl5pPr marL="685800" indent="0" algn="ctr">
              <a:buNone/>
              <a:defRPr/>
            </a:lvl5pPr>
            <a:lvl6pPr marL="857250" indent="0" algn="ctr">
              <a:buNone/>
              <a:defRPr/>
            </a:lvl6pPr>
            <a:lvl7pPr marL="1028700" indent="0" algn="ctr">
              <a:buNone/>
              <a:defRPr/>
            </a:lvl7pPr>
            <a:lvl8pPr marL="1200150" indent="0" algn="ctr">
              <a:buNone/>
              <a:defRPr/>
            </a:lvl8pPr>
            <a:lvl9pPr marL="1371600" indent="0" algn="ctr">
              <a:buNone/>
              <a:defRPr/>
            </a:lvl9pPr>
          </a:lstStyle>
          <a:p>
            <a:r>
              <a:rPr lang="de-DE" smtClean="0"/>
              <a:t>Master-Untertitelformat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328939"/>
      </p:ext>
    </p:extLst>
  </p:cSld>
  <p:clrMapOvr>
    <a:masterClrMapping/>
  </p:clrMapOvr>
  <p:transition xmlns:p14="http://schemas.microsoft.com/office/powerpoint/2010/main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427100"/>
      </p:ext>
    </p:extLst>
  </p:cSld>
  <p:clrMapOvr>
    <a:masterClrMapping/>
  </p:clrMapOvr>
  <p:transition xmlns:p14="http://schemas.microsoft.com/office/powerpoint/2010/main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114" y="3305175"/>
            <a:ext cx="7772400" cy="1021556"/>
          </a:xfrm>
          <a:prstGeom prst="rect">
            <a:avLst/>
          </a:prstGeom>
        </p:spPr>
        <p:txBody>
          <a:bodyPr vert="horz" lIns="34290" tIns="17145" rIns="34290" bIns="17145" anchor="t"/>
          <a:lstStyle>
            <a:lvl1pPr algn="l">
              <a:defRPr sz="1500" b="1" cap="all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114" y="2180034"/>
            <a:ext cx="7772400" cy="1125141"/>
          </a:xfrm>
        </p:spPr>
        <p:txBody>
          <a:bodyPr anchor="b"/>
          <a:lstStyle>
            <a:lvl1pPr marL="0" indent="0">
              <a:buNone/>
              <a:defRPr sz="800"/>
            </a:lvl1pPr>
            <a:lvl2pPr marL="171450" indent="0">
              <a:buNone/>
              <a:defRPr sz="700"/>
            </a:lvl2pPr>
            <a:lvl3pPr marL="342900" indent="0">
              <a:buNone/>
              <a:defRPr sz="600"/>
            </a:lvl3pPr>
            <a:lvl4pPr marL="514350" indent="0">
              <a:buNone/>
              <a:defRPr sz="500"/>
            </a:lvl4pPr>
            <a:lvl5pPr marL="685800" indent="0">
              <a:buNone/>
              <a:defRPr sz="500"/>
            </a:lvl5pPr>
            <a:lvl6pPr marL="857250" indent="0">
              <a:buNone/>
              <a:defRPr sz="500"/>
            </a:lvl6pPr>
            <a:lvl7pPr marL="1028700" indent="0">
              <a:buNone/>
              <a:defRPr sz="500"/>
            </a:lvl7pPr>
            <a:lvl8pPr marL="1200150" indent="0">
              <a:buNone/>
              <a:defRPr sz="500"/>
            </a:lvl8pPr>
            <a:lvl9pPr marL="1371600" indent="0">
              <a:buNone/>
              <a:defRPr sz="5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61223752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3134520"/>
      </p:ext>
    </p:extLst>
  </p:cSld>
  <p:clrMapOvr>
    <a:masterClrMapping/>
  </p:clrMapOvr>
  <p:transition xmlns:p14="http://schemas.microsoft.com/office/powerpoint/2010/main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04800" y="4648200"/>
            <a:ext cx="2874169" cy="428625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236119" y="4648200"/>
            <a:ext cx="2874169" cy="428625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313282"/>
      </p:ext>
    </p:extLst>
  </p:cSld>
  <p:clrMapOvr>
    <a:masterClrMapping/>
  </p:clrMapOvr>
  <p:transition xmlns:p14="http://schemas.microsoft.com/office/powerpoint/2010/main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386" cy="479822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386" cy="2963466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224" y="1151335"/>
            <a:ext cx="4041576" cy="479822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224" y="1631156"/>
            <a:ext cx="4041576" cy="2963466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22783"/>
      </p:ext>
    </p:extLst>
  </p:cSld>
  <p:clrMapOvr>
    <a:masterClrMapping/>
  </p:clrMapOvr>
  <p:transition xmlns:p14="http://schemas.microsoft.com/office/powerpoint/2010/main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8954"/>
      </p:ext>
    </p:extLst>
  </p:cSld>
  <p:clrMapOvr>
    <a:masterClrMapping/>
  </p:clrMapOvr>
  <p:transition xmlns:p14="http://schemas.microsoft.com/office/powerpoint/2010/main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945378"/>
      </p:ext>
    </p:extLst>
  </p:cSld>
  <p:clrMapOvr>
    <a:masterClrMapping/>
  </p:clrMapOvr>
  <p:transition xmlns:p14="http://schemas.microsoft.com/office/powerpoint/2010/main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114" cy="871538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algn="l">
              <a:defRPr sz="800" b="1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4852" y="204788"/>
            <a:ext cx="5111948" cy="4389834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114" cy="3518297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05278175"/>
      </p:ext>
    </p:extLst>
  </p:cSld>
  <p:clrMapOvr>
    <a:masterClrMapping/>
  </p:clrMapOvr>
  <p:transition xmlns:p14="http://schemas.microsoft.com/office/powerpoint/2010/main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486" y="3600450"/>
            <a:ext cx="5486400" cy="425053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algn="l">
              <a:defRPr sz="800" b="1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486" y="459581"/>
            <a:ext cx="5486400" cy="3086100"/>
          </a:xfrm>
        </p:spPr>
        <p:txBody>
          <a:bodyPr/>
          <a:lstStyle>
            <a:lvl1pPr marL="0" indent="0">
              <a:buNone/>
              <a:defRPr sz="1200"/>
            </a:lvl1pPr>
            <a:lvl2pPr marL="171450" indent="0">
              <a:buNone/>
              <a:defRPr sz="1100"/>
            </a:lvl2pPr>
            <a:lvl3pPr marL="342900" indent="0">
              <a:buNone/>
              <a:defRPr sz="900"/>
            </a:lvl3pPr>
            <a:lvl4pPr marL="514350" indent="0">
              <a:buNone/>
              <a:defRPr sz="800"/>
            </a:lvl4pPr>
            <a:lvl5pPr marL="685800" indent="0">
              <a:buNone/>
              <a:defRPr sz="800"/>
            </a:lvl5pPr>
            <a:lvl6pPr marL="857250" indent="0">
              <a:buNone/>
              <a:defRPr sz="800"/>
            </a:lvl6pPr>
            <a:lvl7pPr marL="1028700" indent="0">
              <a:buNone/>
              <a:defRPr sz="800"/>
            </a:lvl7pPr>
            <a:lvl8pPr marL="1200150" indent="0">
              <a:buNone/>
              <a:defRPr sz="800"/>
            </a:lvl8pPr>
            <a:lvl9pPr marL="1371600" indent="0">
              <a:buNone/>
              <a:defRPr sz="8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486" y="4025503"/>
            <a:ext cx="5486400" cy="603647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78313158"/>
      </p:ext>
    </p:extLst>
  </p:cSld>
  <p:clrMapOvr>
    <a:masterClrMapping/>
  </p:clrMapOvr>
  <p:transition xmlns:p14="http://schemas.microsoft.com/office/powerpoint/2010/main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886795"/>
      </p:ext>
    </p:extLst>
  </p:cSld>
  <p:clrMapOvr>
    <a:masterClrMapping/>
  </p:clrMapOvr>
  <p:transition xmlns:p14="http://schemas.microsoft.com/office/powerpoint/2010/main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91300" y="205978"/>
            <a:ext cx="2095500" cy="4870847"/>
          </a:xfrm>
          <a:prstGeom prst="rect">
            <a:avLst/>
          </a:prstGeom>
        </p:spPr>
        <p:txBody>
          <a:bodyPr vert="eaVert" lIns="34290" tIns="17145" rIns="34290" bIns="17145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04800" y="205978"/>
            <a:ext cx="6229350" cy="4870847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379374"/>
      </p:ext>
    </p:extLst>
  </p:cSld>
  <p:clrMapOvr>
    <a:masterClrMapping/>
  </p:clrMapOvr>
  <p:transition xmlns:p14="http://schemas.microsoft.com/office/powerpoint/2010/main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171450" indent="0" algn="ctr">
              <a:buNone/>
              <a:defRPr/>
            </a:lvl2pPr>
            <a:lvl3pPr marL="342900" indent="0" algn="ctr">
              <a:buNone/>
              <a:defRPr/>
            </a:lvl3pPr>
            <a:lvl4pPr marL="514350" indent="0" algn="ctr">
              <a:buNone/>
              <a:defRPr/>
            </a:lvl4pPr>
            <a:lvl5pPr marL="685800" indent="0" algn="ctr">
              <a:buNone/>
              <a:defRPr/>
            </a:lvl5pPr>
            <a:lvl6pPr marL="857250" indent="0" algn="ctr">
              <a:buNone/>
              <a:defRPr/>
            </a:lvl6pPr>
            <a:lvl7pPr marL="1028700" indent="0" algn="ctr">
              <a:buNone/>
              <a:defRPr/>
            </a:lvl7pPr>
            <a:lvl8pPr marL="1200150" indent="0" algn="ctr">
              <a:buNone/>
              <a:defRPr/>
            </a:lvl8pPr>
            <a:lvl9pPr marL="1371600" indent="0" algn="ctr">
              <a:buNone/>
              <a:defRPr/>
            </a:lvl9pPr>
          </a:lstStyle>
          <a:p>
            <a:r>
              <a:rPr lang="de-DE" smtClean="0"/>
              <a:t>Master-Untertitelformat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48991"/>
      </p:ext>
    </p:extLst>
  </p:cSld>
  <p:clrMapOvr>
    <a:masterClrMapping/>
  </p:clrMapOvr>
  <p:transition xmlns:p14="http://schemas.microsoft.com/office/powerpoint/2010/main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968943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114" cy="871538"/>
          </a:xfrm>
        </p:spPr>
        <p:txBody>
          <a:bodyPr/>
          <a:lstStyle>
            <a:lvl1pPr algn="l">
              <a:defRPr sz="800" b="1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4852" y="204788"/>
            <a:ext cx="5111948" cy="4389834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114" cy="3518297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48411524"/>
      </p:ext>
    </p:extLst>
  </p:cSld>
  <p:clrMapOvr>
    <a:masterClrMapping/>
  </p:clrMapOvr>
  <p:transition xmlns:p14="http://schemas.microsoft.com/office/powerpoint/2010/main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114" y="3305175"/>
            <a:ext cx="7772400" cy="1021556"/>
          </a:xfrm>
        </p:spPr>
        <p:txBody>
          <a:bodyPr anchor="t"/>
          <a:lstStyle>
            <a:lvl1pPr algn="l">
              <a:defRPr sz="1500" b="1" cap="all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114" y="2180034"/>
            <a:ext cx="7772400" cy="1125141"/>
          </a:xfrm>
        </p:spPr>
        <p:txBody>
          <a:bodyPr anchor="b"/>
          <a:lstStyle>
            <a:lvl1pPr marL="0" indent="0">
              <a:buNone/>
              <a:defRPr sz="800"/>
            </a:lvl1pPr>
            <a:lvl2pPr marL="171450" indent="0">
              <a:buNone/>
              <a:defRPr sz="700"/>
            </a:lvl2pPr>
            <a:lvl3pPr marL="342900" indent="0">
              <a:buNone/>
              <a:defRPr sz="600"/>
            </a:lvl3pPr>
            <a:lvl4pPr marL="514350" indent="0">
              <a:buNone/>
              <a:defRPr sz="500"/>
            </a:lvl4pPr>
            <a:lvl5pPr marL="685800" indent="0">
              <a:buNone/>
              <a:defRPr sz="500"/>
            </a:lvl5pPr>
            <a:lvl6pPr marL="857250" indent="0">
              <a:buNone/>
              <a:defRPr sz="500"/>
            </a:lvl6pPr>
            <a:lvl7pPr marL="1028700" indent="0">
              <a:buNone/>
              <a:defRPr sz="500"/>
            </a:lvl7pPr>
            <a:lvl8pPr marL="1200150" indent="0">
              <a:buNone/>
              <a:defRPr sz="500"/>
            </a:lvl8pPr>
            <a:lvl9pPr marL="1371600" indent="0">
              <a:buNone/>
              <a:defRPr sz="5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80441970"/>
      </p:ext>
    </p:extLst>
  </p:cSld>
  <p:clrMapOvr>
    <a:masterClrMapping/>
  </p:clrMapOvr>
  <p:transition xmlns:p14="http://schemas.microsoft.com/office/powerpoint/2010/main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00050" y="1223962"/>
            <a:ext cx="1757363" cy="3462338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214562" y="1223962"/>
            <a:ext cx="1757363" cy="3462338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178599"/>
      </p:ext>
    </p:extLst>
  </p:cSld>
  <p:clrMapOvr>
    <a:masterClrMapping/>
  </p:clrMapOvr>
  <p:transition xmlns:p14="http://schemas.microsoft.com/office/powerpoint/2010/main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386" cy="479822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386" cy="2963466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224" y="1151335"/>
            <a:ext cx="4041576" cy="479822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224" y="1631156"/>
            <a:ext cx="4041576" cy="2963466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154748"/>
      </p:ext>
    </p:extLst>
  </p:cSld>
  <p:clrMapOvr>
    <a:masterClrMapping/>
  </p:clrMapOvr>
  <p:transition xmlns:p14="http://schemas.microsoft.com/office/powerpoint/2010/main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007539"/>
      </p:ext>
    </p:extLst>
  </p:cSld>
  <p:clrMapOvr>
    <a:masterClrMapping/>
  </p:clrMapOvr>
  <p:transition xmlns:p14="http://schemas.microsoft.com/office/powerpoint/2010/main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083594"/>
      </p:ext>
    </p:extLst>
  </p:cSld>
  <p:clrMapOvr>
    <a:masterClrMapping/>
  </p:clrMapOvr>
  <p:transition xmlns:p14="http://schemas.microsoft.com/office/powerpoint/2010/main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114" cy="871538"/>
          </a:xfrm>
        </p:spPr>
        <p:txBody>
          <a:bodyPr/>
          <a:lstStyle>
            <a:lvl1pPr algn="l">
              <a:defRPr sz="800" b="1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4852" y="204788"/>
            <a:ext cx="5111948" cy="4389834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114" cy="3518297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70468439"/>
      </p:ext>
    </p:extLst>
  </p:cSld>
  <p:clrMapOvr>
    <a:masterClrMapping/>
  </p:clrMapOvr>
  <p:transition xmlns:p14="http://schemas.microsoft.com/office/powerpoint/2010/main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486" y="3600450"/>
            <a:ext cx="5486400" cy="425053"/>
          </a:xfrm>
        </p:spPr>
        <p:txBody>
          <a:bodyPr/>
          <a:lstStyle>
            <a:lvl1pPr algn="l">
              <a:defRPr sz="800" b="1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486" y="459581"/>
            <a:ext cx="5486400" cy="3086100"/>
          </a:xfrm>
        </p:spPr>
        <p:txBody>
          <a:bodyPr/>
          <a:lstStyle>
            <a:lvl1pPr marL="0" indent="0">
              <a:buNone/>
              <a:defRPr sz="1200"/>
            </a:lvl1pPr>
            <a:lvl2pPr marL="171450" indent="0">
              <a:buNone/>
              <a:defRPr sz="1100"/>
            </a:lvl2pPr>
            <a:lvl3pPr marL="342900" indent="0">
              <a:buNone/>
              <a:defRPr sz="900"/>
            </a:lvl3pPr>
            <a:lvl4pPr marL="514350" indent="0">
              <a:buNone/>
              <a:defRPr sz="800"/>
            </a:lvl4pPr>
            <a:lvl5pPr marL="685800" indent="0">
              <a:buNone/>
              <a:defRPr sz="800"/>
            </a:lvl5pPr>
            <a:lvl6pPr marL="857250" indent="0">
              <a:buNone/>
              <a:defRPr sz="800"/>
            </a:lvl6pPr>
            <a:lvl7pPr marL="1028700" indent="0">
              <a:buNone/>
              <a:defRPr sz="800"/>
            </a:lvl7pPr>
            <a:lvl8pPr marL="1200150" indent="0">
              <a:buNone/>
              <a:defRPr sz="800"/>
            </a:lvl8pPr>
            <a:lvl9pPr marL="1371600" indent="0">
              <a:buNone/>
              <a:defRPr sz="8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486" y="4025503"/>
            <a:ext cx="5486400" cy="603647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32898703"/>
      </p:ext>
    </p:extLst>
  </p:cSld>
  <p:clrMapOvr>
    <a:masterClrMapping/>
  </p:clrMapOvr>
  <p:transition xmlns:p14="http://schemas.microsoft.com/office/powerpoint/2010/main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620613"/>
      </p:ext>
    </p:extLst>
  </p:cSld>
  <p:clrMapOvr>
    <a:masterClrMapping/>
  </p:clrMapOvr>
  <p:transition xmlns:p14="http://schemas.microsoft.com/office/powerpoint/2010/main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3078956" y="176212"/>
            <a:ext cx="892969" cy="4510088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00050" y="176212"/>
            <a:ext cx="2621756" cy="4510088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658950"/>
      </p:ext>
    </p:extLst>
  </p:cSld>
  <p:clrMapOvr>
    <a:masterClrMapping/>
  </p:clrMapOvr>
  <p:transition xmlns:p14="http://schemas.microsoft.com/office/powerpoint/2010/main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171450" indent="0" algn="ctr">
              <a:buNone/>
              <a:defRPr/>
            </a:lvl2pPr>
            <a:lvl3pPr marL="342900" indent="0" algn="ctr">
              <a:buNone/>
              <a:defRPr/>
            </a:lvl3pPr>
            <a:lvl4pPr marL="514350" indent="0" algn="ctr">
              <a:buNone/>
              <a:defRPr/>
            </a:lvl4pPr>
            <a:lvl5pPr marL="685800" indent="0" algn="ctr">
              <a:buNone/>
              <a:defRPr/>
            </a:lvl5pPr>
            <a:lvl6pPr marL="857250" indent="0" algn="ctr">
              <a:buNone/>
              <a:defRPr/>
            </a:lvl6pPr>
            <a:lvl7pPr marL="1028700" indent="0" algn="ctr">
              <a:buNone/>
              <a:defRPr/>
            </a:lvl7pPr>
            <a:lvl8pPr marL="1200150" indent="0" algn="ctr">
              <a:buNone/>
              <a:defRPr/>
            </a:lvl8pPr>
            <a:lvl9pPr marL="1371600" indent="0" algn="ctr">
              <a:buNone/>
              <a:defRPr/>
            </a:lvl9pPr>
          </a:lstStyle>
          <a:p>
            <a:r>
              <a:rPr lang="de-DE" smtClean="0"/>
              <a:t>Master-Untertitelformat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821059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486" y="3600450"/>
            <a:ext cx="5486400" cy="425053"/>
          </a:xfrm>
        </p:spPr>
        <p:txBody>
          <a:bodyPr/>
          <a:lstStyle>
            <a:lvl1pPr algn="l">
              <a:defRPr sz="800" b="1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486" y="459581"/>
            <a:ext cx="5486400" cy="3086100"/>
          </a:xfrm>
        </p:spPr>
        <p:txBody>
          <a:bodyPr/>
          <a:lstStyle>
            <a:lvl1pPr marL="0" indent="0">
              <a:buNone/>
              <a:defRPr sz="1200"/>
            </a:lvl1pPr>
            <a:lvl2pPr marL="171450" indent="0">
              <a:buNone/>
              <a:defRPr sz="1100"/>
            </a:lvl2pPr>
            <a:lvl3pPr marL="342900" indent="0">
              <a:buNone/>
              <a:defRPr sz="900"/>
            </a:lvl3pPr>
            <a:lvl4pPr marL="514350" indent="0">
              <a:buNone/>
              <a:defRPr sz="800"/>
            </a:lvl4pPr>
            <a:lvl5pPr marL="685800" indent="0">
              <a:buNone/>
              <a:defRPr sz="800"/>
            </a:lvl5pPr>
            <a:lvl6pPr marL="857250" indent="0">
              <a:buNone/>
              <a:defRPr sz="800"/>
            </a:lvl6pPr>
            <a:lvl7pPr marL="1028700" indent="0">
              <a:buNone/>
              <a:defRPr sz="800"/>
            </a:lvl7pPr>
            <a:lvl8pPr marL="1200150" indent="0">
              <a:buNone/>
              <a:defRPr sz="800"/>
            </a:lvl8pPr>
            <a:lvl9pPr marL="1371600" indent="0">
              <a:buNone/>
              <a:defRPr sz="8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486" y="4025503"/>
            <a:ext cx="5486400" cy="603647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19727149"/>
      </p:ext>
    </p:extLst>
  </p:cSld>
  <p:clrMapOvr>
    <a:masterClrMapping/>
  </p:clrMapOvr>
  <p:transition xmlns:p14="http://schemas.microsoft.com/office/powerpoint/2010/main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901361"/>
      </p:ext>
    </p:extLst>
  </p:cSld>
  <p:clrMapOvr>
    <a:masterClrMapping/>
  </p:clrMapOvr>
  <p:transition xmlns:p14="http://schemas.microsoft.com/office/powerpoint/2010/main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114" y="3305175"/>
            <a:ext cx="7772400" cy="1021556"/>
          </a:xfrm>
          <a:prstGeom prst="rect">
            <a:avLst/>
          </a:prstGeom>
        </p:spPr>
        <p:txBody>
          <a:bodyPr vert="horz" lIns="34290" tIns="17145" rIns="34290" bIns="17145" anchor="t"/>
          <a:lstStyle>
            <a:lvl1pPr algn="l">
              <a:defRPr sz="1500" b="1" cap="all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114" y="2180034"/>
            <a:ext cx="7772400" cy="1125141"/>
          </a:xfrm>
        </p:spPr>
        <p:txBody>
          <a:bodyPr anchor="b"/>
          <a:lstStyle>
            <a:lvl1pPr marL="0" indent="0">
              <a:buNone/>
              <a:defRPr sz="800"/>
            </a:lvl1pPr>
            <a:lvl2pPr marL="171450" indent="0">
              <a:buNone/>
              <a:defRPr sz="700"/>
            </a:lvl2pPr>
            <a:lvl3pPr marL="342900" indent="0">
              <a:buNone/>
              <a:defRPr sz="600"/>
            </a:lvl3pPr>
            <a:lvl4pPr marL="514350" indent="0">
              <a:buNone/>
              <a:defRPr sz="500"/>
            </a:lvl4pPr>
            <a:lvl5pPr marL="685800" indent="0">
              <a:buNone/>
              <a:defRPr sz="500"/>
            </a:lvl5pPr>
            <a:lvl6pPr marL="857250" indent="0">
              <a:buNone/>
              <a:defRPr sz="500"/>
            </a:lvl6pPr>
            <a:lvl7pPr marL="1028700" indent="0">
              <a:buNone/>
              <a:defRPr sz="500"/>
            </a:lvl7pPr>
            <a:lvl8pPr marL="1200150" indent="0">
              <a:buNone/>
              <a:defRPr sz="500"/>
            </a:lvl8pPr>
            <a:lvl9pPr marL="1371600" indent="0">
              <a:buNone/>
              <a:defRPr sz="5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66501787"/>
      </p:ext>
    </p:extLst>
  </p:cSld>
  <p:clrMapOvr>
    <a:masterClrMapping/>
  </p:clrMapOvr>
  <p:transition xmlns:p14="http://schemas.microsoft.com/office/powerpoint/2010/main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04800" y="4648200"/>
            <a:ext cx="2874169" cy="428625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236119" y="4648200"/>
            <a:ext cx="2874169" cy="428625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805485"/>
      </p:ext>
    </p:extLst>
  </p:cSld>
  <p:clrMapOvr>
    <a:masterClrMapping/>
  </p:clrMapOvr>
  <p:transition xmlns:p14="http://schemas.microsoft.com/office/powerpoint/2010/main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386" cy="479822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386" cy="2963466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224" y="1151335"/>
            <a:ext cx="4041576" cy="479822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224" y="1631156"/>
            <a:ext cx="4041576" cy="2963466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464819"/>
      </p:ext>
    </p:extLst>
  </p:cSld>
  <p:clrMapOvr>
    <a:masterClrMapping/>
  </p:clrMapOvr>
  <p:transition xmlns:p14="http://schemas.microsoft.com/office/powerpoint/2010/main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785804"/>
      </p:ext>
    </p:extLst>
  </p:cSld>
  <p:clrMapOvr>
    <a:masterClrMapping/>
  </p:clrMapOvr>
  <p:transition xmlns:p14="http://schemas.microsoft.com/office/powerpoint/2010/main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5734867"/>
      </p:ext>
    </p:extLst>
  </p:cSld>
  <p:clrMapOvr>
    <a:masterClrMapping/>
  </p:clrMapOvr>
  <p:transition xmlns:p14="http://schemas.microsoft.com/office/powerpoint/2010/main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114" cy="871538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algn="l">
              <a:defRPr sz="800" b="1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4852" y="204788"/>
            <a:ext cx="5111948" cy="4389834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114" cy="3518297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2829190"/>
      </p:ext>
    </p:extLst>
  </p:cSld>
  <p:clrMapOvr>
    <a:masterClrMapping/>
  </p:clrMapOvr>
  <p:transition xmlns:p14="http://schemas.microsoft.com/office/powerpoint/2010/main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486" y="3600450"/>
            <a:ext cx="5486400" cy="425053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algn="l">
              <a:defRPr sz="800" b="1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486" y="459581"/>
            <a:ext cx="5486400" cy="3086100"/>
          </a:xfrm>
        </p:spPr>
        <p:txBody>
          <a:bodyPr/>
          <a:lstStyle>
            <a:lvl1pPr marL="0" indent="0">
              <a:buNone/>
              <a:defRPr sz="1200"/>
            </a:lvl1pPr>
            <a:lvl2pPr marL="171450" indent="0">
              <a:buNone/>
              <a:defRPr sz="1100"/>
            </a:lvl2pPr>
            <a:lvl3pPr marL="342900" indent="0">
              <a:buNone/>
              <a:defRPr sz="900"/>
            </a:lvl3pPr>
            <a:lvl4pPr marL="514350" indent="0">
              <a:buNone/>
              <a:defRPr sz="800"/>
            </a:lvl4pPr>
            <a:lvl5pPr marL="685800" indent="0">
              <a:buNone/>
              <a:defRPr sz="800"/>
            </a:lvl5pPr>
            <a:lvl6pPr marL="857250" indent="0">
              <a:buNone/>
              <a:defRPr sz="800"/>
            </a:lvl6pPr>
            <a:lvl7pPr marL="1028700" indent="0">
              <a:buNone/>
              <a:defRPr sz="800"/>
            </a:lvl7pPr>
            <a:lvl8pPr marL="1200150" indent="0">
              <a:buNone/>
              <a:defRPr sz="800"/>
            </a:lvl8pPr>
            <a:lvl9pPr marL="1371600" indent="0">
              <a:buNone/>
              <a:defRPr sz="8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486" y="4025503"/>
            <a:ext cx="5486400" cy="603647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72310842"/>
      </p:ext>
    </p:extLst>
  </p:cSld>
  <p:clrMapOvr>
    <a:masterClrMapping/>
  </p:clrMapOvr>
  <p:transition xmlns:p14="http://schemas.microsoft.com/office/powerpoint/2010/main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685764"/>
      </p:ext>
    </p:extLst>
  </p:cSld>
  <p:clrMapOvr>
    <a:masterClrMapping/>
  </p:clrMapOvr>
  <p:transition xmlns:p14="http://schemas.microsoft.com/office/powerpoint/2010/main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91300" y="205978"/>
            <a:ext cx="2095500" cy="4870847"/>
          </a:xfrm>
          <a:prstGeom prst="rect">
            <a:avLst/>
          </a:prstGeom>
        </p:spPr>
        <p:txBody>
          <a:bodyPr vert="eaVert" lIns="34290" tIns="17145" rIns="34290" bIns="17145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04800" y="205978"/>
            <a:ext cx="6229350" cy="4870847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81517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1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2.xml"/><Relationship Id="rId8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1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3.xml"/><Relationship Id="rId8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8.xml"/><Relationship Id="rId12" Type="http://schemas.openxmlformats.org/officeDocument/2006/relationships/theme" Target="../theme/theme18.xml"/><Relationship Id="rId1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4.xml"/><Relationship Id="rId8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197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00050" y="176212"/>
            <a:ext cx="833913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9050" tIns="19050" rIns="19050" bIns="190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1027" name="Line 2"/>
          <p:cNvSpPr>
            <a:spLocks noChangeShapeType="1"/>
          </p:cNvSpPr>
          <p:nvPr/>
        </p:nvSpPr>
        <p:spPr bwMode="auto">
          <a:xfrm>
            <a:off x="457200" y="1038225"/>
            <a:ext cx="8234363" cy="0"/>
          </a:xfrm>
          <a:prstGeom prst="line">
            <a:avLst/>
          </a:prstGeom>
          <a:noFill/>
          <a:ln w="12700">
            <a:solidFill>
              <a:srgbClr val="88888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0050" y="1223962"/>
            <a:ext cx="8339138" cy="346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9050" tIns="19050" rIns="19050" bIns="190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2" name="Oval 4"/>
          <p:cNvSpPr>
            <a:spLocks/>
          </p:cNvSpPr>
          <p:nvPr/>
        </p:nvSpPr>
        <p:spPr bwMode="auto">
          <a:xfrm>
            <a:off x="7924800" y="142875"/>
            <a:ext cx="771525" cy="771525"/>
          </a:xfrm>
          <a:prstGeom prst="ellipse">
            <a:avLst/>
          </a:prstGeom>
          <a:solidFill>
            <a:srgbClr val="FFFFFF"/>
          </a:solidFill>
          <a:ln w="3175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dist="12700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 algn="ctr">
              <a:defRPr/>
            </a:pPr>
            <a:endParaRPr lang="de-DE"/>
          </a:p>
        </p:txBody>
      </p:sp>
      <p:pic>
        <p:nvPicPr>
          <p:cNvPr id="1030" name="Picture 5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2083" y="266700"/>
            <a:ext cx="43338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171450" algn="l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342900" algn="l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514350" algn="l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685800" algn="l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100013" indent="-100013" algn="l" rtl="0" eaLnBrk="0" fontAlgn="base" hangingPunct="0">
        <a:spcBef>
          <a:spcPts val="255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247650" indent="-100013" algn="l" rtl="0" eaLnBrk="0" fontAlgn="base" hangingPunct="0">
        <a:spcBef>
          <a:spcPts val="255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414338" indent="-100013" algn="l" rtl="0" eaLnBrk="0" fontAlgn="base" hangingPunct="0">
        <a:spcBef>
          <a:spcPts val="255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581025" indent="-100013" algn="l" rtl="0" eaLnBrk="0" fontAlgn="base" hangingPunct="0">
        <a:spcBef>
          <a:spcPts val="255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747713" indent="-100013" algn="l" rtl="0" eaLnBrk="0" fontAlgn="base" hangingPunct="0">
        <a:spcBef>
          <a:spcPts val="255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919163" indent="-100013" algn="l" rtl="0" fontAlgn="base">
        <a:spcBef>
          <a:spcPts val="255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1090613" indent="-100013" algn="l" rtl="0" fontAlgn="base">
        <a:spcBef>
          <a:spcPts val="255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1262063" indent="-100013" algn="l" rtl="0" fontAlgn="base">
        <a:spcBef>
          <a:spcPts val="255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1433513" indent="-100013" algn="l" rtl="0" fontAlgn="base">
        <a:spcBef>
          <a:spcPts val="255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de-DE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0050" y="1223962"/>
            <a:ext cx="3571875" cy="346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9050" tIns="19050" rIns="19050" bIns="190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0050" y="176212"/>
            <a:ext cx="833913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9050" tIns="19050" rIns="19050" bIns="190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10244" name="Line 3"/>
          <p:cNvSpPr>
            <a:spLocks noChangeShapeType="1"/>
          </p:cNvSpPr>
          <p:nvPr/>
        </p:nvSpPr>
        <p:spPr bwMode="auto">
          <a:xfrm>
            <a:off x="457200" y="1038225"/>
            <a:ext cx="8234363" cy="0"/>
          </a:xfrm>
          <a:prstGeom prst="line">
            <a:avLst/>
          </a:prstGeom>
          <a:noFill/>
          <a:ln w="12700">
            <a:solidFill>
              <a:srgbClr val="88888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171450" algn="l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342900" algn="l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514350" algn="l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685800" algn="l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100013" indent="-100013" algn="l" rtl="0" eaLnBrk="0" fontAlgn="base" hangingPunct="0">
        <a:spcBef>
          <a:spcPts val="255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247650" indent="-100013" algn="l" rtl="0" eaLnBrk="0" fontAlgn="base" hangingPunct="0">
        <a:spcBef>
          <a:spcPts val="255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414338" indent="-100013" algn="l" rtl="0" eaLnBrk="0" fontAlgn="base" hangingPunct="0">
        <a:spcBef>
          <a:spcPts val="255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581025" indent="-100013" algn="l" rtl="0" eaLnBrk="0" fontAlgn="base" hangingPunct="0">
        <a:spcBef>
          <a:spcPts val="255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747713" indent="-100013" algn="l" rtl="0" eaLnBrk="0" fontAlgn="base" hangingPunct="0">
        <a:spcBef>
          <a:spcPts val="255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919163" indent="-100013" algn="l" rtl="0" fontAlgn="base">
        <a:spcBef>
          <a:spcPts val="255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1090613" indent="-100013" algn="l" rtl="0" fontAlgn="base">
        <a:spcBef>
          <a:spcPts val="255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1262063" indent="-100013" algn="l" rtl="0" fontAlgn="base">
        <a:spcBef>
          <a:spcPts val="255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1433513" indent="-100013" algn="l" rtl="0" fontAlgn="base">
        <a:spcBef>
          <a:spcPts val="255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de-DE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886450" y="1223962"/>
            <a:ext cx="2857500" cy="346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9050" tIns="19050" rIns="19050" bIns="190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0050" y="176212"/>
            <a:ext cx="833913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9050" tIns="19050" rIns="19050" bIns="190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11268" name="Line 3"/>
          <p:cNvSpPr>
            <a:spLocks noChangeShapeType="1"/>
          </p:cNvSpPr>
          <p:nvPr/>
        </p:nvSpPr>
        <p:spPr bwMode="auto">
          <a:xfrm>
            <a:off x="457200" y="1038225"/>
            <a:ext cx="8234363" cy="0"/>
          </a:xfrm>
          <a:prstGeom prst="line">
            <a:avLst/>
          </a:prstGeom>
          <a:noFill/>
          <a:ln w="12700">
            <a:solidFill>
              <a:srgbClr val="88888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171450" algn="l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342900" algn="l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514350" algn="l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685800" algn="l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100013" indent="-100013" algn="l" rtl="0" eaLnBrk="0" fontAlgn="base" hangingPunct="0">
        <a:spcBef>
          <a:spcPts val="255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247650" indent="-100013" algn="l" rtl="0" eaLnBrk="0" fontAlgn="base" hangingPunct="0">
        <a:spcBef>
          <a:spcPts val="255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414338" indent="-100013" algn="l" rtl="0" eaLnBrk="0" fontAlgn="base" hangingPunct="0">
        <a:spcBef>
          <a:spcPts val="255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581025" indent="-100013" algn="l" rtl="0" eaLnBrk="0" fontAlgn="base" hangingPunct="0">
        <a:spcBef>
          <a:spcPts val="255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747713" indent="-100013" algn="l" rtl="0" eaLnBrk="0" fontAlgn="base" hangingPunct="0">
        <a:spcBef>
          <a:spcPts val="255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919163" indent="-100013" algn="l" rtl="0" fontAlgn="base">
        <a:spcBef>
          <a:spcPts val="255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1090613" indent="-100013" algn="l" rtl="0" fontAlgn="base">
        <a:spcBef>
          <a:spcPts val="255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1262063" indent="-100013" algn="l" rtl="0" fontAlgn="base">
        <a:spcBef>
          <a:spcPts val="255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1433513" indent="-100013" algn="l" rtl="0" fontAlgn="base">
        <a:spcBef>
          <a:spcPts val="255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de-DE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0050" y="457200"/>
            <a:ext cx="8339138" cy="423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9050" tIns="19050" rIns="19050" bIns="190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171450" algn="l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342900" algn="l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514350" algn="l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685800" algn="l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100013" indent="-100013" algn="l" rtl="0" eaLnBrk="0" fontAlgn="base" hangingPunct="0">
        <a:spcBef>
          <a:spcPts val="3788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247650" indent="-100013" algn="l" rtl="0" eaLnBrk="0" fontAlgn="base" hangingPunct="0">
        <a:spcBef>
          <a:spcPts val="3788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414338" indent="-100013" algn="l" rtl="0" eaLnBrk="0" fontAlgn="base" hangingPunct="0">
        <a:spcBef>
          <a:spcPts val="3788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581025" indent="-100013" algn="l" rtl="0" eaLnBrk="0" fontAlgn="base" hangingPunct="0">
        <a:spcBef>
          <a:spcPts val="3788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747713" indent="-100013" algn="l" rtl="0" eaLnBrk="0" fontAlgn="base" hangingPunct="0">
        <a:spcBef>
          <a:spcPts val="3788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919163" indent="-100013" algn="l" rtl="0" fontAlgn="base">
        <a:spcBef>
          <a:spcPts val="3788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1090613" indent="-100013" algn="l" rtl="0" fontAlgn="base">
        <a:spcBef>
          <a:spcPts val="3788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1262063" indent="-100013" algn="l" rtl="0" fontAlgn="base">
        <a:spcBef>
          <a:spcPts val="3788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1433513" indent="-100013" algn="l" rtl="0" fontAlgn="base">
        <a:spcBef>
          <a:spcPts val="3788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de-DE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00050" y="176212"/>
            <a:ext cx="833913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9050" tIns="19050" rIns="19050" bIns="190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13315" name="Line 2"/>
          <p:cNvSpPr>
            <a:spLocks noChangeShapeType="1"/>
          </p:cNvSpPr>
          <p:nvPr/>
        </p:nvSpPr>
        <p:spPr bwMode="auto">
          <a:xfrm>
            <a:off x="457200" y="1038225"/>
            <a:ext cx="8234363" cy="0"/>
          </a:xfrm>
          <a:prstGeom prst="line">
            <a:avLst/>
          </a:prstGeom>
          <a:noFill/>
          <a:ln w="12700">
            <a:solidFill>
              <a:srgbClr val="88888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171450" algn="l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342900" algn="l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514350" algn="l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685800" algn="l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100013" indent="-100013" algn="l" rtl="0" eaLnBrk="0" fontAlgn="base" hangingPunct="0">
        <a:spcBef>
          <a:spcPts val="255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266700" indent="-100013" algn="l" rtl="0" eaLnBrk="0" fontAlgn="base" hangingPunct="0">
        <a:spcBef>
          <a:spcPts val="255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433388" indent="-100013" algn="l" rtl="0" eaLnBrk="0" fontAlgn="base" hangingPunct="0">
        <a:spcBef>
          <a:spcPts val="255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600075" indent="-100013" algn="l" rtl="0" eaLnBrk="0" fontAlgn="base" hangingPunct="0">
        <a:spcBef>
          <a:spcPts val="255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766763" indent="-100013" algn="l" rtl="0" eaLnBrk="0" fontAlgn="base" hangingPunct="0">
        <a:spcBef>
          <a:spcPts val="255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938213" indent="-100013" algn="l" rtl="0" fontAlgn="base">
        <a:spcBef>
          <a:spcPts val="255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1109663" indent="-100013" algn="l" rtl="0" fontAlgn="base">
        <a:spcBef>
          <a:spcPts val="255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1281113" indent="-100013" algn="l" rtl="0" fontAlgn="base">
        <a:spcBef>
          <a:spcPts val="255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1452563" indent="-100013" algn="l" rtl="0" fontAlgn="base">
        <a:spcBef>
          <a:spcPts val="255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de-DE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0050" y="1223962"/>
            <a:ext cx="8339138" cy="346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9050" tIns="19050" rIns="19050" bIns="190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0050" y="176212"/>
            <a:ext cx="833913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9050" tIns="19050" rIns="19050" bIns="190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14340" name="Line 3"/>
          <p:cNvSpPr>
            <a:spLocks noChangeShapeType="1"/>
          </p:cNvSpPr>
          <p:nvPr/>
        </p:nvSpPr>
        <p:spPr bwMode="auto">
          <a:xfrm>
            <a:off x="457200" y="1038225"/>
            <a:ext cx="8234363" cy="0"/>
          </a:xfrm>
          <a:prstGeom prst="line">
            <a:avLst/>
          </a:prstGeom>
          <a:noFill/>
          <a:ln w="12700">
            <a:solidFill>
              <a:srgbClr val="88888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171450" algn="l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342900" algn="l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514350" algn="l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685800" algn="l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100013" indent="-100013" algn="l" rtl="0" eaLnBrk="0" fontAlgn="base" hangingPunct="0">
        <a:spcBef>
          <a:spcPts val="255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247650" indent="-100013" algn="l" rtl="0" eaLnBrk="0" fontAlgn="base" hangingPunct="0">
        <a:spcBef>
          <a:spcPts val="255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414338" indent="-100013" algn="l" rtl="0" eaLnBrk="0" fontAlgn="base" hangingPunct="0">
        <a:spcBef>
          <a:spcPts val="255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581025" indent="-100013" algn="l" rtl="0" eaLnBrk="0" fontAlgn="base" hangingPunct="0">
        <a:spcBef>
          <a:spcPts val="255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747713" indent="-100013" algn="l" rtl="0" eaLnBrk="0" fontAlgn="base" hangingPunct="0">
        <a:spcBef>
          <a:spcPts val="255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919163" indent="-100013" algn="l" rtl="0" fontAlgn="base">
        <a:spcBef>
          <a:spcPts val="255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1090613" indent="-100013" algn="l" rtl="0" fontAlgn="base">
        <a:spcBef>
          <a:spcPts val="255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1262063" indent="-100013" algn="l" rtl="0" fontAlgn="base">
        <a:spcBef>
          <a:spcPts val="255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1433513" indent="-100013" algn="l" rtl="0" fontAlgn="base">
        <a:spcBef>
          <a:spcPts val="255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de-DE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171450" algn="l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342900" algn="l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514350" algn="l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685800" algn="l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100013" indent="-100013" algn="l" rtl="0" eaLnBrk="0" fontAlgn="base" hangingPunct="0">
        <a:spcBef>
          <a:spcPts val="255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266700" indent="-100013" algn="l" rtl="0" eaLnBrk="0" fontAlgn="base" hangingPunct="0">
        <a:spcBef>
          <a:spcPts val="255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433388" indent="-100013" algn="l" rtl="0" eaLnBrk="0" fontAlgn="base" hangingPunct="0">
        <a:spcBef>
          <a:spcPts val="255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600075" indent="-100013" algn="l" rtl="0" eaLnBrk="0" fontAlgn="base" hangingPunct="0">
        <a:spcBef>
          <a:spcPts val="255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766763" indent="-100013" algn="l" rtl="0" eaLnBrk="0" fontAlgn="base" hangingPunct="0">
        <a:spcBef>
          <a:spcPts val="255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938213" indent="-100013" algn="l" rtl="0" fontAlgn="base">
        <a:spcBef>
          <a:spcPts val="255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1109663" indent="-100013" algn="l" rtl="0" fontAlgn="base">
        <a:spcBef>
          <a:spcPts val="255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1281113" indent="-100013" algn="l" rtl="0" fontAlgn="base">
        <a:spcBef>
          <a:spcPts val="255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1452563" indent="-100013" algn="l" rtl="0" fontAlgn="base">
        <a:spcBef>
          <a:spcPts val="255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de-DE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0050" y="2643188"/>
            <a:ext cx="35718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9050" tIns="19050" rIns="19050" bIns="190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0050" y="695325"/>
            <a:ext cx="35718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9050" tIns="19050" rIns="19050" bIns="190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171450" algn="l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342900" algn="l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514350" algn="l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685800" algn="l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128588" indent="-128588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278606" indent="-107156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428625" indent="-85725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600075" indent="-85725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771525" indent="-85725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171450" algn="l" rtl="0" fontAlgn="base">
        <a:spcBef>
          <a:spcPct val="0"/>
        </a:spcBef>
        <a:spcAft>
          <a:spcPct val="0"/>
        </a:spcAft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342900" algn="l" rtl="0" fontAlgn="base">
        <a:spcBef>
          <a:spcPct val="0"/>
        </a:spcBef>
        <a:spcAft>
          <a:spcPct val="0"/>
        </a:spcAft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514350" algn="l" rtl="0" fontAlgn="base">
        <a:spcBef>
          <a:spcPct val="0"/>
        </a:spcBef>
        <a:spcAft>
          <a:spcPct val="0"/>
        </a:spcAft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685800" algn="l" rtl="0" fontAlgn="base">
        <a:spcBef>
          <a:spcPct val="0"/>
        </a:spcBef>
        <a:spcAft>
          <a:spcPct val="0"/>
        </a:spcAft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de-DE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0050" y="2643188"/>
            <a:ext cx="833913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9050" tIns="19050" rIns="19050" bIns="190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17411" name="Line 2"/>
          <p:cNvSpPr>
            <a:spLocks noChangeShapeType="1"/>
          </p:cNvSpPr>
          <p:nvPr/>
        </p:nvSpPr>
        <p:spPr bwMode="auto">
          <a:xfrm>
            <a:off x="457200" y="2505075"/>
            <a:ext cx="8234363" cy="0"/>
          </a:xfrm>
          <a:prstGeom prst="line">
            <a:avLst/>
          </a:prstGeom>
          <a:noFill/>
          <a:ln w="12700">
            <a:solidFill>
              <a:srgbClr val="88888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00050" y="695325"/>
            <a:ext cx="833913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9050" tIns="19050" rIns="19050" bIns="190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171450" algn="l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342900" algn="l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514350" algn="l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685800" algn="l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128588" indent="-128588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278606" indent="-107156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428625" indent="-85725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600075" indent="-85725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771525" indent="-85725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171450" algn="l" rtl="0" fontAlgn="base">
        <a:spcBef>
          <a:spcPct val="0"/>
        </a:spcBef>
        <a:spcAft>
          <a:spcPct val="0"/>
        </a:spcAft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342900" algn="l" rtl="0" fontAlgn="base">
        <a:spcBef>
          <a:spcPct val="0"/>
        </a:spcBef>
        <a:spcAft>
          <a:spcPct val="0"/>
        </a:spcAft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514350" algn="l" rtl="0" fontAlgn="base">
        <a:spcBef>
          <a:spcPct val="0"/>
        </a:spcBef>
        <a:spcAft>
          <a:spcPct val="0"/>
        </a:spcAft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685800" algn="l" rtl="0" fontAlgn="base">
        <a:spcBef>
          <a:spcPct val="0"/>
        </a:spcBef>
        <a:spcAft>
          <a:spcPct val="0"/>
        </a:spcAft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de-DE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00050" y="1957387"/>
            <a:ext cx="8339138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9050" tIns="19050" rIns="19050" bIns="190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171450" algn="l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342900" algn="l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514350" algn="l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685800" algn="l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128588" indent="-128588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278606" indent="-107156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428625" indent="-85725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600075" indent="-85725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771525" indent="-85725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171450" algn="l" rtl="0" fontAlgn="base">
        <a:spcBef>
          <a:spcPct val="0"/>
        </a:spcBef>
        <a:spcAft>
          <a:spcPct val="0"/>
        </a:spcAft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342900" algn="l" rtl="0" fontAlgn="base">
        <a:spcBef>
          <a:spcPct val="0"/>
        </a:spcBef>
        <a:spcAft>
          <a:spcPct val="0"/>
        </a:spcAft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514350" algn="l" rtl="0" fontAlgn="base">
        <a:spcBef>
          <a:spcPct val="0"/>
        </a:spcBef>
        <a:spcAft>
          <a:spcPct val="0"/>
        </a:spcAft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685800" algn="l" rtl="0" fontAlgn="base">
        <a:spcBef>
          <a:spcPct val="0"/>
        </a:spcBef>
        <a:spcAft>
          <a:spcPct val="0"/>
        </a:spcAft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de-DE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4648200"/>
            <a:ext cx="5805488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9050" tIns="19050" rIns="19050" bIns="190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2051" name="Line 2"/>
          <p:cNvSpPr>
            <a:spLocks noChangeShapeType="1"/>
          </p:cNvSpPr>
          <p:nvPr/>
        </p:nvSpPr>
        <p:spPr bwMode="auto">
          <a:xfrm>
            <a:off x="6376988" y="276225"/>
            <a:ext cx="0" cy="4200525"/>
          </a:xfrm>
          <a:prstGeom prst="line">
            <a:avLst/>
          </a:prstGeom>
          <a:noFill/>
          <a:ln w="12700">
            <a:solidFill>
              <a:srgbClr val="9A9A9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2052" name="Line 3"/>
          <p:cNvSpPr>
            <a:spLocks noChangeShapeType="1"/>
          </p:cNvSpPr>
          <p:nvPr/>
        </p:nvSpPr>
        <p:spPr bwMode="auto">
          <a:xfrm>
            <a:off x="6376988" y="1630561"/>
            <a:ext cx="2409825" cy="0"/>
          </a:xfrm>
          <a:prstGeom prst="line">
            <a:avLst/>
          </a:prstGeom>
          <a:noFill/>
          <a:ln w="12700">
            <a:solidFill>
              <a:srgbClr val="9A9A9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2053" name="Line 4"/>
          <p:cNvSpPr>
            <a:spLocks noChangeShapeType="1"/>
          </p:cNvSpPr>
          <p:nvPr/>
        </p:nvSpPr>
        <p:spPr bwMode="auto">
          <a:xfrm>
            <a:off x="6376988" y="3097411"/>
            <a:ext cx="2409825" cy="0"/>
          </a:xfrm>
          <a:prstGeom prst="line">
            <a:avLst/>
          </a:prstGeom>
          <a:noFill/>
          <a:ln w="12700">
            <a:solidFill>
              <a:srgbClr val="9A9A9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 xmlns:p14="http://schemas.microsoft.com/office/powerpoint/2010/main"/>
  <p:txStyles>
    <p:titleStyle>
      <a:lvl1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17145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3429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51435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6858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128588" indent="-128588" algn="l" rtl="0" eaLnBrk="0" fontAlgn="base" hangingPunct="0">
        <a:spcBef>
          <a:spcPct val="0"/>
        </a:spcBef>
        <a:spcAft>
          <a:spcPct val="0"/>
        </a:spcAft>
        <a:defRPr sz="11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1pPr>
      <a:lvl2pPr marL="278606" indent="-107156" algn="l" rtl="0" eaLnBrk="0" fontAlgn="base" hangingPunct="0">
        <a:spcBef>
          <a:spcPct val="0"/>
        </a:spcBef>
        <a:spcAft>
          <a:spcPct val="0"/>
        </a:spcAft>
        <a:defRPr sz="11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2pPr>
      <a:lvl3pPr marL="428625" indent="-85725" algn="l" rtl="0" eaLnBrk="0" fontAlgn="base" hangingPunct="0">
        <a:spcBef>
          <a:spcPct val="0"/>
        </a:spcBef>
        <a:spcAft>
          <a:spcPct val="0"/>
        </a:spcAft>
        <a:defRPr sz="11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3pPr>
      <a:lvl4pPr marL="600075" indent="-85725" algn="l" rtl="0" eaLnBrk="0" fontAlgn="base" hangingPunct="0">
        <a:spcBef>
          <a:spcPct val="0"/>
        </a:spcBef>
        <a:spcAft>
          <a:spcPct val="0"/>
        </a:spcAft>
        <a:defRPr sz="11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4pPr>
      <a:lvl5pPr marL="771525" indent="-85725" algn="l" rtl="0" eaLnBrk="0" fontAlgn="base" hangingPunct="0">
        <a:spcBef>
          <a:spcPct val="0"/>
        </a:spcBef>
        <a:spcAft>
          <a:spcPct val="0"/>
        </a:spcAft>
        <a:defRPr sz="11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5pPr>
      <a:lvl6pPr marL="171450" algn="l" rtl="0" fontAlgn="base">
        <a:spcBef>
          <a:spcPct val="0"/>
        </a:spcBef>
        <a:spcAft>
          <a:spcPct val="0"/>
        </a:spcAft>
        <a:defRPr sz="11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6pPr>
      <a:lvl7pPr marL="342900" algn="l" rtl="0" fontAlgn="base">
        <a:spcBef>
          <a:spcPct val="0"/>
        </a:spcBef>
        <a:spcAft>
          <a:spcPct val="0"/>
        </a:spcAft>
        <a:defRPr sz="11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7pPr>
      <a:lvl8pPr marL="514350" algn="l" rtl="0" fontAlgn="base">
        <a:spcBef>
          <a:spcPct val="0"/>
        </a:spcBef>
        <a:spcAft>
          <a:spcPct val="0"/>
        </a:spcAft>
        <a:defRPr sz="11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8pPr>
      <a:lvl9pPr marL="685800" algn="l" rtl="0" fontAlgn="base">
        <a:spcBef>
          <a:spcPct val="0"/>
        </a:spcBef>
        <a:spcAft>
          <a:spcPct val="0"/>
        </a:spcAft>
        <a:defRPr sz="11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de-DE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4105275"/>
            <a:ext cx="4071938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9050" tIns="19050" rIns="19050" bIns="190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3075" name="Line 2"/>
          <p:cNvSpPr>
            <a:spLocks noChangeShapeType="1"/>
          </p:cNvSpPr>
          <p:nvPr/>
        </p:nvSpPr>
        <p:spPr bwMode="auto">
          <a:xfrm>
            <a:off x="5305425" y="4205287"/>
            <a:ext cx="0" cy="750094"/>
          </a:xfrm>
          <a:prstGeom prst="line">
            <a:avLst/>
          </a:prstGeom>
          <a:noFill/>
          <a:ln w="12700">
            <a:solidFill>
              <a:srgbClr val="88888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19737" y="4467225"/>
            <a:ext cx="3481388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9050" tIns="19050" rIns="19050" bIns="190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 xmlns:p14="http://schemas.microsoft.com/office/powerpoint/2010/main"/>
  <p:txStyles>
    <p:titleStyle>
      <a:lvl1pPr algn="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171450" algn="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342900" algn="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514350" algn="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685800" algn="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128588" indent="-128588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999999"/>
          </a:solidFill>
          <a:latin typeface="+mn-lt"/>
          <a:ea typeface="+mn-ea"/>
          <a:cs typeface="+mn-cs"/>
          <a:sym typeface="Helvetica Neue" charset="0"/>
        </a:defRPr>
      </a:lvl1pPr>
      <a:lvl2pPr marL="278606" indent="-107156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999999"/>
          </a:solidFill>
          <a:latin typeface="+mn-lt"/>
          <a:ea typeface="+mn-ea"/>
          <a:cs typeface="+mn-cs"/>
          <a:sym typeface="Helvetica Neue" charset="0"/>
        </a:defRPr>
      </a:lvl2pPr>
      <a:lvl3pPr marL="428625" indent="-85725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999999"/>
          </a:solidFill>
          <a:latin typeface="+mn-lt"/>
          <a:ea typeface="+mn-ea"/>
          <a:cs typeface="+mn-cs"/>
          <a:sym typeface="Helvetica Neue" charset="0"/>
        </a:defRPr>
      </a:lvl3pPr>
      <a:lvl4pPr marL="600075" indent="-85725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999999"/>
          </a:solidFill>
          <a:latin typeface="+mn-lt"/>
          <a:ea typeface="+mn-ea"/>
          <a:cs typeface="+mn-cs"/>
          <a:sym typeface="Helvetica Neue" charset="0"/>
        </a:defRPr>
      </a:lvl4pPr>
      <a:lvl5pPr marL="771525" indent="-85725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999999"/>
          </a:solidFill>
          <a:latin typeface="+mn-lt"/>
          <a:ea typeface="+mn-ea"/>
          <a:cs typeface="+mn-cs"/>
          <a:sym typeface="Helvetica Neue" charset="0"/>
        </a:defRPr>
      </a:lvl5pPr>
      <a:lvl6pPr marL="171450" algn="l" rtl="0" fontAlgn="base">
        <a:spcBef>
          <a:spcPct val="0"/>
        </a:spcBef>
        <a:spcAft>
          <a:spcPct val="0"/>
        </a:spcAft>
        <a:defRPr sz="1400">
          <a:solidFill>
            <a:srgbClr val="999999"/>
          </a:solidFill>
          <a:latin typeface="+mn-lt"/>
          <a:ea typeface="+mn-ea"/>
          <a:cs typeface="+mn-cs"/>
          <a:sym typeface="Helvetica Neue" charset="0"/>
        </a:defRPr>
      </a:lvl6pPr>
      <a:lvl7pPr marL="342900" algn="l" rtl="0" fontAlgn="base">
        <a:spcBef>
          <a:spcPct val="0"/>
        </a:spcBef>
        <a:spcAft>
          <a:spcPct val="0"/>
        </a:spcAft>
        <a:defRPr sz="1400">
          <a:solidFill>
            <a:srgbClr val="999999"/>
          </a:solidFill>
          <a:latin typeface="+mn-lt"/>
          <a:ea typeface="+mn-ea"/>
          <a:cs typeface="+mn-cs"/>
          <a:sym typeface="Helvetica Neue" charset="0"/>
        </a:defRPr>
      </a:lvl7pPr>
      <a:lvl8pPr marL="514350" algn="l" rtl="0" fontAlgn="base">
        <a:spcBef>
          <a:spcPct val="0"/>
        </a:spcBef>
        <a:spcAft>
          <a:spcPct val="0"/>
        </a:spcAft>
        <a:defRPr sz="1400">
          <a:solidFill>
            <a:srgbClr val="999999"/>
          </a:solidFill>
          <a:latin typeface="+mn-lt"/>
          <a:ea typeface="+mn-ea"/>
          <a:cs typeface="+mn-cs"/>
          <a:sym typeface="Helvetica Neue" charset="0"/>
        </a:defRPr>
      </a:lvl8pPr>
      <a:lvl9pPr marL="685800" algn="l" rtl="0" fontAlgn="base">
        <a:spcBef>
          <a:spcPct val="0"/>
        </a:spcBef>
        <a:spcAft>
          <a:spcPct val="0"/>
        </a:spcAft>
        <a:defRPr sz="1400">
          <a:solidFill>
            <a:srgbClr val="999999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de-DE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4648200"/>
            <a:ext cx="5805488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9050" tIns="19050" rIns="19050" bIns="190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4099" name="Line 2"/>
          <p:cNvSpPr>
            <a:spLocks noChangeShapeType="1"/>
          </p:cNvSpPr>
          <p:nvPr/>
        </p:nvSpPr>
        <p:spPr bwMode="auto">
          <a:xfrm>
            <a:off x="3114675" y="938213"/>
            <a:ext cx="0" cy="2667000"/>
          </a:xfrm>
          <a:prstGeom prst="line">
            <a:avLst/>
          </a:prstGeom>
          <a:noFill/>
          <a:ln w="12700">
            <a:solidFill>
              <a:srgbClr val="9A9A9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ransition xmlns:p14="http://schemas.microsoft.com/office/powerpoint/2010/main"/>
  <p:txStyles>
    <p:titleStyle>
      <a:lvl1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17145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3429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51435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6858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128588" indent="-128588" algn="l" rtl="0" eaLnBrk="0" fontAlgn="base" hangingPunct="0">
        <a:spcBef>
          <a:spcPct val="0"/>
        </a:spcBef>
        <a:spcAft>
          <a:spcPct val="0"/>
        </a:spcAft>
        <a:defRPr sz="11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1pPr>
      <a:lvl2pPr marL="278606" indent="-107156" algn="l" rtl="0" eaLnBrk="0" fontAlgn="base" hangingPunct="0">
        <a:spcBef>
          <a:spcPct val="0"/>
        </a:spcBef>
        <a:spcAft>
          <a:spcPct val="0"/>
        </a:spcAft>
        <a:defRPr sz="11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2pPr>
      <a:lvl3pPr marL="428625" indent="-85725" algn="l" rtl="0" eaLnBrk="0" fontAlgn="base" hangingPunct="0">
        <a:spcBef>
          <a:spcPct val="0"/>
        </a:spcBef>
        <a:spcAft>
          <a:spcPct val="0"/>
        </a:spcAft>
        <a:defRPr sz="11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3pPr>
      <a:lvl4pPr marL="600075" indent="-85725" algn="l" rtl="0" eaLnBrk="0" fontAlgn="base" hangingPunct="0">
        <a:spcBef>
          <a:spcPct val="0"/>
        </a:spcBef>
        <a:spcAft>
          <a:spcPct val="0"/>
        </a:spcAft>
        <a:defRPr sz="11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4pPr>
      <a:lvl5pPr marL="771525" indent="-85725" algn="l" rtl="0" eaLnBrk="0" fontAlgn="base" hangingPunct="0">
        <a:spcBef>
          <a:spcPct val="0"/>
        </a:spcBef>
        <a:spcAft>
          <a:spcPct val="0"/>
        </a:spcAft>
        <a:defRPr sz="11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5pPr>
      <a:lvl6pPr marL="171450" algn="l" rtl="0" fontAlgn="base">
        <a:spcBef>
          <a:spcPct val="0"/>
        </a:spcBef>
        <a:spcAft>
          <a:spcPct val="0"/>
        </a:spcAft>
        <a:defRPr sz="11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6pPr>
      <a:lvl7pPr marL="342900" algn="l" rtl="0" fontAlgn="base">
        <a:spcBef>
          <a:spcPct val="0"/>
        </a:spcBef>
        <a:spcAft>
          <a:spcPct val="0"/>
        </a:spcAft>
        <a:defRPr sz="11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7pPr>
      <a:lvl8pPr marL="514350" algn="l" rtl="0" fontAlgn="base">
        <a:spcBef>
          <a:spcPct val="0"/>
        </a:spcBef>
        <a:spcAft>
          <a:spcPct val="0"/>
        </a:spcAft>
        <a:defRPr sz="11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8pPr>
      <a:lvl9pPr marL="685800" algn="l" rtl="0" fontAlgn="base">
        <a:spcBef>
          <a:spcPct val="0"/>
        </a:spcBef>
        <a:spcAft>
          <a:spcPct val="0"/>
        </a:spcAft>
        <a:defRPr sz="11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de-DE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4648200"/>
            <a:ext cx="5805488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9050" tIns="19050" rIns="19050" bIns="190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5123" name="Line 2"/>
          <p:cNvSpPr>
            <a:spLocks noChangeShapeType="1"/>
          </p:cNvSpPr>
          <p:nvPr/>
        </p:nvSpPr>
        <p:spPr bwMode="auto">
          <a:xfrm>
            <a:off x="4562475" y="266700"/>
            <a:ext cx="0" cy="4224338"/>
          </a:xfrm>
          <a:prstGeom prst="line">
            <a:avLst/>
          </a:prstGeom>
          <a:noFill/>
          <a:ln w="12700">
            <a:solidFill>
              <a:srgbClr val="9A9A9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 xmlns:p14="http://schemas.microsoft.com/office/powerpoint/2010/main"/>
  <p:txStyles>
    <p:titleStyle>
      <a:lvl1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17145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3429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51435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6858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128588" indent="-128588" algn="l" rtl="0" eaLnBrk="0" fontAlgn="base" hangingPunct="0">
        <a:spcBef>
          <a:spcPct val="0"/>
        </a:spcBef>
        <a:spcAft>
          <a:spcPct val="0"/>
        </a:spcAft>
        <a:defRPr sz="11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1pPr>
      <a:lvl2pPr marL="278606" indent="-107156" algn="l" rtl="0" eaLnBrk="0" fontAlgn="base" hangingPunct="0">
        <a:spcBef>
          <a:spcPct val="0"/>
        </a:spcBef>
        <a:spcAft>
          <a:spcPct val="0"/>
        </a:spcAft>
        <a:defRPr sz="11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2pPr>
      <a:lvl3pPr marL="428625" indent="-85725" algn="l" rtl="0" eaLnBrk="0" fontAlgn="base" hangingPunct="0">
        <a:spcBef>
          <a:spcPct val="0"/>
        </a:spcBef>
        <a:spcAft>
          <a:spcPct val="0"/>
        </a:spcAft>
        <a:defRPr sz="11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3pPr>
      <a:lvl4pPr marL="600075" indent="-85725" algn="l" rtl="0" eaLnBrk="0" fontAlgn="base" hangingPunct="0">
        <a:spcBef>
          <a:spcPct val="0"/>
        </a:spcBef>
        <a:spcAft>
          <a:spcPct val="0"/>
        </a:spcAft>
        <a:defRPr sz="11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4pPr>
      <a:lvl5pPr marL="771525" indent="-85725" algn="l" rtl="0" eaLnBrk="0" fontAlgn="base" hangingPunct="0">
        <a:spcBef>
          <a:spcPct val="0"/>
        </a:spcBef>
        <a:spcAft>
          <a:spcPct val="0"/>
        </a:spcAft>
        <a:defRPr sz="11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5pPr>
      <a:lvl6pPr marL="171450" algn="l" rtl="0" fontAlgn="base">
        <a:spcBef>
          <a:spcPct val="0"/>
        </a:spcBef>
        <a:spcAft>
          <a:spcPct val="0"/>
        </a:spcAft>
        <a:defRPr sz="11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6pPr>
      <a:lvl7pPr marL="342900" algn="l" rtl="0" fontAlgn="base">
        <a:spcBef>
          <a:spcPct val="0"/>
        </a:spcBef>
        <a:spcAft>
          <a:spcPct val="0"/>
        </a:spcAft>
        <a:defRPr sz="11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7pPr>
      <a:lvl8pPr marL="514350" algn="l" rtl="0" fontAlgn="base">
        <a:spcBef>
          <a:spcPct val="0"/>
        </a:spcBef>
        <a:spcAft>
          <a:spcPct val="0"/>
        </a:spcAft>
        <a:defRPr sz="11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8pPr>
      <a:lvl9pPr marL="685800" algn="l" rtl="0" fontAlgn="base">
        <a:spcBef>
          <a:spcPct val="0"/>
        </a:spcBef>
        <a:spcAft>
          <a:spcPct val="0"/>
        </a:spcAft>
        <a:defRPr sz="11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de-DE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4648200"/>
            <a:ext cx="5805488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9050" tIns="19050" rIns="19050" bIns="190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6147" name="Line 2"/>
          <p:cNvSpPr>
            <a:spLocks noChangeShapeType="1"/>
          </p:cNvSpPr>
          <p:nvPr/>
        </p:nvSpPr>
        <p:spPr bwMode="auto">
          <a:xfrm>
            <a:off x="3124200" y="938212"/>
            <a:ext cx="0" cy="2671763"/>
          </a:xfrm>
          <a:prstGeom prst="line">
            <a:avLst/>
          </a:prstGeom>
          <a:noFill/>
          <a:ln w="12700">
            <a:solidFill>
              <a:srgbClr val="9A9A9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6148" name="Line 3"/>
          <p:cNvSpPr>
            <a:spLocks noChangeShapeType="1"/>
          </p:cNvSpPr>
          <p:nvPr/>
        </p:nvSpPr>
        <p:spPr bwMode="auto">
          <a:xfrm>
            <a:off x="6010275" y="938212"/>
            <a:ext cx="0" cy="2671763"/>
          </a:xfrm>
          <a:prstGeom prst="line">
            <a:avLst/>
          </a:prstGeom>
          <a:noFill/>
          <a:ln w="12700">
            <a:solidFill>
              <a:srgbClr val="9A9A9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ransition xmlns:p14="http://schemas.microsoft.com/office/powerpoint/2010/main"/>
  <p:txStyles>
    <p:titleStyle>
      <a:lvl1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17145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3429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51435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6858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128588" indent="-128588" algn="l" rtl="0" eaLnBrk="0" fontAlgn="base" hangingPunct="0">
        <a:spcBef>
          <a:spcPct val="0"/>
        </a:spcBef>
        <a:spcAft>
          <a:spcPct val="0"/>
        </a:spcAft>
        <a:defRPr sz="11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1pPr>
      <a:lvl2pPr marL="278606" indent="-107156" algn="l" rtl="0" eaLnBrk="0" fontAlgn="base" hangingPunct="0">
        <a:spcBef>
          <a:spcPct val="0"/>
        </a:spcBef>
        <a:spcAft>
          <a:spcPct val="0"/>
        </a:spcAft>
        <a:defRPr sz="11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2pPr>
      <a:lvl3pPr marL="428625" indent="-85725" algn="l" rtl="0" eaLnBrk="0" fontAlgn="base" hangingPunct="0">
        <a:spcBef>
          <a:spcPct val="0"/>
        </a:spcBef>
        <a:spcAft>
          <a:spcPct val="0"/>
        </a:spcAft>
        <a:defRPr sz="11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3pPr>
      <a:lvl4pPr marL="600075" indent="-85725" algn="l" rtl="0" eaLnBrk="0" fontAlgn="base" hangingPunct="0">
        <a:spcBef>
          <a:spcPct val="0"/>
        </a:spcBef>
        <a:spcAft>
          <a:spcPct val="0"/>
        </a:spcAft>
        <a:defRPr sz="11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4pPr>
      <a:lvl5pPr marL="771525" indent="-85725" algn="l" rtl="0" eaLnBrk="0" fontAlgn="base" hangingPunct="0">
        <a:spcBef>
          <a:spcPct val="0"/>
        </a:spcBef>
        <a:spcAft>
          <a:spcPct val="0"/>
        </a:spcAft>
        <a:defRPr sz="11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5pPr>
      <a:lvl6pPr marL="171450" algn="l" rtl="0" fontAlgn="base">
        <a:spcBef>
          <a:spcPct val="0"/>
        </a:spcBef>
        <a:spcAft>
          <a:spcPct val="0"/>
        </a:spcAft>
        <a:defRPr sz="11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6pPr>
      <a:lvl7pPr marL="342900" algn="l" rtl="0" fontAlgn="base">
        <a:spcBef>
          <a:spcPct val="0"/>
        </a:spcBef>
        <a:spcAft>
          <a:spcPct val="0"/>
        </a:spcAft>
        <a:defRPr sz="11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7pPr>
      <a:lvl8pPr marL="514350" algn="l" rtl="0" fontAlgn="base">
        <a:spcBef>
          <a:spcPct val="0"/>
        </a:spcBef>
        <a:spcAft>
          <a:spcPct val="0"/>
        </a:spcAft>
        <a:defRPr sz="11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8pPr>
      <a:lvl9pPr marL="685800" algn="l" rtl="0" fontAlgn="base">
        <a:spcBef>
          <a:spcPct val="0"/>
        </a:spcBef>
        <a:spcAft>
          <a:spcPct val="0"/>
        </a:spcAft>
        <a:defRPr sz="11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de-DE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4648200"/>
            <a:ext cx="5805488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9050" tIns="19050" rIns="19050" bIns="190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xmlns:p14="http://schemas.microsoft.com/office/powerpoint/2010/main"/>
  <p:txStyles>
    <p:titleStyle>
      <a:lvl1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17145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3429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51435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6858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128588" indent="-128588" algn="l" rtl="0" eaLnBrk="0" fontAlgn="base" hangingPunct="0">
        <a:spcBef>
          <a:spcPct val="0"/>
        </a:spcBef>
        <a:spcAft>
          <a:spcPct val="0"/>
        </a:spcAft>
        <a:defRPr sz="11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1pPr>
      <a:lvl2pPr marL="278606" indent="-107156" algn="l" rtl="0" eaLnBrk="0" fontAlgn="base" hangingPunct="0">
        <a:spcBef>
          <a:spcPct val="0"/>
        </a:spcBef>
        <a:spcAft>
          <a:spcPct val="0"/>
        </a:spcAft>
        <a:defRPr sz="11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2pPr>
      <a:lvl3pPr marL="428625" indent="-85725" algn="l" rtl="0" eaLnBrk="0" fontAlgn="base" hangingPunct="0">
        <a:spcBef>
          <a:spcPct val="0"/>
        </a:spcBef>
        <a:spcAft>
          <a:spcPct val="0"/>
        </a:spcAft>
        <a:defRPr sz="11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3pPr>
      <a:lvl4pPr marL="600075" indent="-85725" algn="l" rtl="0" eaLnBrk="0" fontAlgn="base" hangingPunct="0">
        <a:spcBef>
          <a:spcPct val="0"/>
        </a:spcBef>
        <a:spcAft>
          <a:spcPct val="0"/>
        </a:spcAft>
        <a:defRPr sz="11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4pPr>
      <a:lvl5pPr marL="771525" indent="-85725" algn="l" rtl="0" eaLnBrk="0" fontAlgn="base" hangingPunct="0">
        <a:spcBef>
          <a:spcPct val="0"/>
        </a:spcBef>
        <a:spcAft>
          <a:spcPct val="0"/>
        </a:spcAft>
        <a:defRPr sz="11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5pPr>
      <a:lvl6pPr marL="171450" algn="l" rtl="0" fontAlgn="base">
        <a:spcBef>
          <a:spcPct val="0"/>
        </a:spcBef>
        <a:spcAft>
          <a:spcPct val="0"/>
        </a:spcAft>
        <a:defRPr sz="11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6pPr>
      <a:lvl7pPr marL="342900" algn="l" rtl="0" fontAlgn="base">
        <a:spcBef>
          <a:spcPct val="0"/>
        </a:spcBef>
        <a:spcAft>
          <a:spcPct val="0"/>
        </a:spcAft>
        <a:defRPr sz="11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7pPr>
      <a:lvl8pPr marL="514350" algn="l" rtl="0" fontAlgn="base">
        <a:spcBef>
          <a:spcPct val="0"/>
        </a:spcBef>
        <a:spcAft>
          <a:spcPct val="0"/>
        </a:spcAft>
        <a:defRPr sz="11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8pPr>
      <a:lvl9pPr marL="685800" algn="l" rtl="0" fontAlgn="base">
        <a:spcBef>
          <a:spcPct val="0"/>
        </a:spcBef>
        <a:spcAft>
          <a:spcPct val="0"/>
        </a:spcAft>
        <a:defRPr sz="11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de-DE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0050" y="1223962"/>
            <a:ext cx="3571875" cy="346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9050" tIns="19050" rIns="19050" bIns="190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8195" name="Line 2"/>
          <p:cNvSpPr>
            <a:spLocks noChangeShapeType="1"/>
          </p:cNvSpPr>
          <p:nvPr/>
        </p:nvSpPr>
        <p:spPr bwMode="auto">
          <a:xfrm>
            <a:off x="457200" y="1038225"/>
            <a:ext cx="3429000" cy="0"/>
          </a:xfrm>
          <a:prstGeom prst="line">
            <a:avLst/>
          </a:prstGeom>
          <a:noFill/>
          <a:ln w="12700">
            <a:solidFill>
              <a:srgbClr val="88888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00050" y="176212"/>
            <a:ext cx="35718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9050" tIns="19050" rIns="19050" bIns="190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171450" algn="l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342900" algn="l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514350" algn="l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685800" algn="l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100013" indent="-100013" algn="l" rtl="0" eaLnBrk="0" fontAlgn="base" hangingPunct="0">
        <a:spcBef>
          <a:spcPts val="255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247650" indent="-100013" algn="l" rtl="0" eaLnBrk="0" fontAlgn="base" hangingPunct="0">
        <a:spcBef>
          <a:spcPts val="255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414338" indent="-100013" algn="l" rtl="0" eaLnBrk="0" fontAlgn="base" hangingPunct="0">
        <a:spcBef>
          <a:spcPts val="255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581025" indent="-100013" algn="l" rtl="0" eaLnBrk="0" fontAlgn="base" hangingPunct="0">
        <a:spcBef>
          <a:spcPts val="255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747713" indent="-100013" algn="l" rtl="0" eaLnBrk="0" fontAlgn="base" hangingPunct="0">
        <a:spcBef>
          <a:spcPts val="255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919163" indent="-100013" algn="l" rtl="0" fontAlgn="base">
        <a:spcBef>
          <a:spcPts val="255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1090613" indent="-100013" algn="l" rtl="0" fontAlgn="base">
        <a:spcBef>
          <a:spcPts val="255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1262063" indent="-100013" algn="l" rtl="0" fontAlgn="base">
        <a:spcBef>
          <a:spcPts val="255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1433513" indent="-100013" algn="l" rtl="0" fontAlgn="base">
        <a:spcBef>
          <a:spcPts val="255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4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de-DE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4648200"/>
            <a:ext cx="5805488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9050" tIns="19050" rIns="19050" bIns="190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9219" name="Line 2"/>
          <p:cNvSpPr>
            <a:spLocks noChangeShapeType="1"/>
          </p:cNvSpPr>
          <p:nvPr/>
        </p:nvSpPr>
        <p:spPr bwMode="auto">
          <a:xfrm>
            <a:off x="4562475" y="276225"/>
            <a:ext cx="0" cy="4200525"/>
          </a:xfrm>
          <a:prstGeom prst="line">
            <a:avLst/>
          </a:prstGeom>
          <a:noFill/>
          <a:ln w="12700">
            <a:solidFill>
              <a:srgbClr val="9A9A9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9220" name="Line 3"/>
          <p:cNvSpPr>
            <a:spLocks noChangeShapeType="1"/>
          </p:cNvSpPr>
          <p:nvPr/>
        </p:nvSpPr>
        <p:spPr bwMode="auto">
          <a:xfrm>
            <a:off x="4562475" y="2360414"/>
            <a:ext cx="4214813" cy="0"/>
          </a:xfrm>
          <a:prstGeom prst="line">
            <a:avLst/>
          </a:prstGeom>
          <a:noFill/>
          <a:ln w="12700">
            <a:solidFill>
              <a:srgbClr val="9A9A9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ransition xmlns:p14="http://schemas.microsoft.com/office/powerpoint/2010/main"/>
  <p:txStyles>
    <p:titleStyle>
      <a:lvl1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17145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3429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51435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6858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128588" indent="-128588" algn="l" rtl="0" eaLnBrk="0" fontAlgn="base" hangingPunct="0">
        <a:spcBef>
          <a:spcPct val="0"/>
        </a:spcBef>
        <a:spcAft>
          <a:spcPct val="0"/>
        </a:spcAft>
        <a:defRPr sz="11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1pPr>
      <a:lvl2pPr marL="278606" indent="-107156" algn="l" rtl="0" eaLnBrk="0" fontAlgn="base" hangingPunct="0">
        <a:spcBef>
          <a:spcPct val="0"/>
        </a:spcBef>
        <a:spcAft>
          <a:spcPct val="0"/>
        </a:spcAft>
        <a:defRPr sz="11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2pPr>
      <a:lvl3pPr marL="428625" indent="-85725" algn="l" rtl="0" eaLnBrk="0" fontAlgn="base" hangingPunct="0">
        <a:spcBef>
          <a:spcPct val="0"/>
        </a:spcBef>
        <a:spcAft>
          <a:spcPct val="0"/>
        </a:spcAft>
        <a:defRPr sz="11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3pPr>
      <a:lvl4pPr marL="600075" indent="-85725" algn="l" rtl="0" eaLnBrk="0" fontAlgn="base" hangingPunct="0">
        <a:spcBef>
          <a:spcPct val="0"/>
        </a:spcBef>
        <a:spcAft>
          <a:spcPct val="0"/>
        </a:spcAft>
        <a:defRPr sz="11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4pPr>
      <a:lvl5pPr marL="771525" indent="-85725" algn="l" rtl="0" eaLnBrk="0" fontAlgn="base" hangingPunct="0">
        <a:spcBef>
          <a:spcPct val="0"/>
        </a:spcBef>
        <a:spcAft>
          <a:spcPct val="0"/>
        </a:spcAft>
        <a:defRPr sz="11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5pPr>
      <a:lvl6pPr marL="171450" algn="l" rtl="0" fontAlgn="base">
        <a:spcBef>
          <a:spcPct val="0"/>
        </a:spcBef>
        <a:spcAft>
          <a:spcPct val="0"/>
        </a:spcAft>
        <a:defRPr sz="11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6pPr>
      <a:lvl7pPr marL="342900" algn="l" rtl="0" fontAlgn="base">
        <a:spcBef>
          <a:spcPct val="0"/>
        </a:spcBef>
        <a:spcAft>
          <a:spcPct val="0"/>
        </a:spcAft>
        <a:defRPr sz="11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7pPr>
      <a:lvl8pPr marL="514350" algn="l" rtl="0" fontAlgn="base">
        <a:spcBef>
          <a:spcPct val="0"/>
        </a:spcBef>
        <a:spcAft>
          <a:spcPct val="0"/>
        </a:spcAft>
        <a:defRPr sz="11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8pPr>
      <a:lvl9pPr marL="685800" algn="l" rtl="0" fontAlgn="base">
        <a:spcBef>
          <a:spcPct val="0"/>
        </a:spcBef>
        <a:spcAft>
          <a:spcPct val="0"/>
        </a:spcAft>
        <a:defRPr sz="11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de-DE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jpe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diagramQuickStyle" Target="../diagrams/quickStyle2.xml"/><Relationship Id="rId12" Type="http://schemas.openxmlformats.org/officeDocument/2006/relationships/diagramColors" Target="../diagrams/colors2.xml"/><Relationship Id="rId13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png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9" Type="http://schemas.openxmlformats.org/officeDocument/2006/relationships/diagramData" Target="../diagrams/data2.xml"/><Relationship Id="rId10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Relationship Id="rId11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Inhaltsplatzhalter 2"/>
          <p:cNvSpPr>
            <a:spLocks noGrp="1"/>
          </p:cNvSpPr>
          <p:nvPr>
            <p:ph idx="1"/>
          </p:nvPr>
        </p:nvSpPr>
        <p:spPr>
          <a:xfrm>
            <a:off x="440531" y="1329333"/>
            <a:ext cx="6588919" cy="3564731"/>
          </a:xfrm>
        </p:spPr>
        <p:txBody>
          <a:bodyPr/>
          <a:lstStyle/>
          <a:p>
            <a:pPr marL="0" indent="0">
              <a:spcBef>
                <a:spcPts val="3000"/>
              </a:spcBef>
              <a:buNone/>
              <a:defRPr/>
            </a:pPr>
            <a:r>
              <a:rPr lang="en-US" sz="3300" cap="all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Eastern Macedonia and Thrace</a:t>
            </a:r>
            <a:r>
              <a:rPr lang="en-US" sz="33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/>
            </a:r>
            <a:br>
              <a:rPr lang="en-US" sz="33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3000" i="1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The charming undiscovered </a:t>
            </a:r>
            <a:r>
              <a:rPr lang="en-US" sz="3000" i="1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Greece</a:t>
            </a:r>
          </a:p>
          <a:p>
            <a:pPr marL="0" indent="0">
              <a:spcBef>
                <a:spcPts val="3000"/>
              </a:spcBef>
              <a:buNone/>
              <a:defRPr/>
            </a:pPr>
            <a:r>
              <a:rPr lang="en-US" sz="3000" i="1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Let’s communicate it!</a:t>
            </a:r>
            <a:endParaRPr lang="en-US" sz="3000" i="1" dirty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0" indent="0">
              <a:spcBef>
                <a:spcPts val="3000"/>
              </a:spcBef>
              <a:buNone/>
              <a:defRPr/>
            </a:pPr>
            <a:endParaRPr lang="en-US" sz="3000" i="1" dirty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0" indent="0">
              <a:spcBef>
                <a:spcPts val="3000"/>
              </a:spcBef>
              <a:buNone/>
              <a:defRPr/>
            </a:pPr>
            <a:r>
              <a:rPr lang="el-GR" sz="2700" i="1" dirty="0" smtClean="0"/>
              <a:t>Καλημέρα</a:t>
            </a:r>
            <a:r>
              <a:rPr lang="de-DE" sz="2700" i="1" dirty="0"/>
              <a:t>.</a:t>
            </a:r>
            <a:endParaRPr lang="de-DE" sz="2700" i="1" dirty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1506" name="Bild 5" descr="CE3CO12CI5904IT0DVS.gif (GIF-Grafik, 150x127 Pixel)_1337171734273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09"/>
          <a:stretch/>
        </p:blipFill>
        <p:spPr bwMode="auto">
          <a:xfrm>
            <a:off x="5968008" y="2328862"/>
            <a:ext cx="2959894" cy="2565202"/>
          </a:xfrm>
          <a:prstGeom prst="rect">
            <a:avLst/>
          </a:prstGeom>
          <a:noFill/>
          <a:ln>
            <a:noFill/>
          </a:ln>
          <a:effectLst>
            <a:outerShdw blurRad="498475" dir="13500000" sx="63000" sy="63000" kx="2700000" rotWithShape="0">
              <a:srgbClr val="000000">
                <a:alpha val="7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cap="all" dirty="0" smtClean="0">
                <a:latin typeface="Helvetica Neue Light" charset="0"/>
                <a:ea typeface="ヒラギノ角ゴ ProN W3" charset="0"/>
                <a:cs typeface="ヒラギノ角ゴ ProN W3" charset="0"/>
              </a:rPr>
              <a:t>German tourism market</a:t>
            </a:r>
            <a:endParaRPr lang="en-US" cap="all" dirty="0"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1746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300" dirty="0">
                <a:latin typeface="Helvetica Neue" charset="0"/>
                <a:ea typeface="ヒラギノ角ゴ ProN W3" charset="0"/>
                <a:cs typeface="ヒラギノ角ゴ ProN W3" charset="0"/>
              </a:rPr>
              <a:t>Greece is still among the most popular vacation destinations. Last year more than 2,5 million Germans traveled Greece. </a:t>
            </a:r>
            <a:br>
              <a:rPr lang="en-US" sz="2300" dirty="0">
                <a:latin typeface="Helvetica Neue" charset="0"/>
                <a:ea typeface="ヒラギノ角ゴ ProN W3" charset="0"/>
                <a:cs typeface="ヒラギノ角ゴ ProN W3" charset="0"/>
              </a:rPr>
            </a:br>
            <a:r>
              <a:rPr lang="en-US" sz="2300" dirty="0">
                <a:latin typeface="Helvetica Neue" charset="0"/>
                <a:ea typeface="ヒラギノ角ゴ ProN W3" charset="0"/>
                <a:cs typeface="ヒラギノ角ゴ ProN W3" charset="0"/>
              </a:rPr>
              <a:t>So there is still al lot potential!</a:t>
            </a:r>
          </a:p>
          <a:p>
            <a:pPr>
              <a:spcBef>
                <a:spcPts val="300"/>
              </a:spcBef>
              <a:buNone/>
              <a:defRPr/>
            </a:pPr>
            <a:endParaRPr lang="en-US" sz="900" dirty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>
              <a:spcBef>
                <a:spcPts val="300"/>
              </a:spcBef>
              <a:buNone/>
              <a:defRPr/>
            </a:pPr>
            <a:endParaRPr lang="en-US" sz="900" dirty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>
              <a:spcBef>
                <a:spcPts val="300"/>
              </a:spcBef>
              <a:buNone/>
              <a:defRPr/>
            </a:pPr>
            <a:endParaRPr lang="en-US" sz="900" dirty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>
              <a:spcBef>
                <a:spcPts val="300"/>
              </a:spcBef>
              <a:buNone/>
              <a:defRPr/>
            </a:pPr>
            <a:endParaRPr lang="en-US" sz="900" dirty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>
              <a:spcBef>
                <a:spcPts val="300"/>
              </a:spcBef>
              <a:buNone/>
              <a:defRPr/>
            </a:pPr>
            <a:endParaRPr lang="en-US" sz="900" dirty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>
              <a:spcBef>
                <a:spcPts val="300"/>
              </a:spcBef>
              <a:buNone/>
              <a:defRPr/>
            </a:pPr>
            <a:endParaRPr lang="en-US" sz="900" dirty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>
              <a:spcBef>
                <a:spcPts val="300"/>
              </a:spcBef>
              <a:buNone/>
              <a:defRPr/>
            </a:pPr>
            <a:endParaRPr lang="en-US" sz="900" dirty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>
              <a:spcBef>
                <a:spcPts val="300"/>
              </a:spcBef>
              <a:buNone/>
              <a:defRPr/>
            </a:pPr>
            <a:endParaRPr lang="en-US" sz="900" dirty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>
              <a:spcBef>
                <a:spcPts val="300"/>
              </a:spcBef>
              <a:buNone/>
              <a:defRPr/>
            </a:pPr>
            <a:endParaRPr lang="en-US" sz="900" dirty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>
              <a:spcBef>
                <a:spcPts val="300"/>
              </a:spcBef>
              <a:buNone/>
              <a:defRPr/>
            </a:pPr>
            <a:r>
              <a:rPr lang="en-US" sz="900" i="1" dirty="0">
                <a:latin typeface="Helvetica Neue" charset="0"/>
                <a:ea typeface="ヒラギノ角ゴ ProN W3" charset="0"/>
                <a:cs typeface="ヒラギノ角ゴ ProN W3" charset="0"/>
              </a:rPr>
              <a:t>Source: </a:t>
            </a:r>
            <a:r>
              <a:rPr lang="en-US" sz="900" i="1" dirty="0" err="1">
                <a:latin typeface="Helvetica Neue" charset="0"/>
                <a:ea typeface="ヒラギノ角ゴ ProN W3" charset="0"/>
                <a:cs typeface="ヒラギノ角ゴ ProN W3" charset="0"/>
              </a:rPr>
              <a:t>Deutscher</a:t>
            </a:r>
            <a:r>
              <a:rPr lang="en-US" sz="900" i="1" dirty="0">
                <a:latin typeface="Helvetica Neue" charset="0"/>
                <a:ea typeface="ヒラギノ角ゴ ProN W3" charset="0"/>
                <a:cs typeface="ヒラギノ角ゴ ProN W3" charset="0"/>
              </a:rPr>
              <a:t> </a:t>
            </a:r>
            <a:r>
              <a:rPr lang="en-US" sz="900" i="1" dirty="0" err="1">
                <a:latin typeface="Helvetica Neue" charset="0"/>
                <a:ea typeface="ヒラギノ角ゴ ProN W3" charset="0"/>
                <a:cs typeface="ヒラギノ角ゴ ProN W3" charset="0"/>
              </a:rPr>
              <a:t>ReiseVerband</a:t>
            </a:r>
            <a:r>
              <a:rPr lang="en-US" sz="900" i="1" dirty="0">
                <a:latin typeface="Helvetica Neue" charset="0"/>
                <a:ea typeface="ヒラギノ角ゴ ProN W3" charset="0"/>
                <a:cs typeface="ヒラギノ角ゴ ProN W3" charset="0"/>
              </a:rPr>
              <a:t> (DRV)		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Inhaltsplatzhalter 2"/>
          <p:cNvSpPr>
            <a:spLocks noGrp="1"/>
          </p:cNvSpPr>
          <p:nvPr>
            <p:ph idx="1"/>
          </p:nvPr>
        </p:nvSpPr>
        <p:spPr>
          <a:xfrm>
            <a:off x="400050" y="1223962"/>
            <a:ext cx="8276630" cy="3462338"/>
          </a:xfrm>
        </p:spPr>
        <p:txBody>
          <a:bodyPr/>
          <a:lstStyle/>
          <a:p>
            <a:pPr algn="ctr">
              <a:defRPr/>
            </a:pPr>
            <a:endParaRPr lang="en-US" dirty="0" smtClean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algn="ctr">
              <a:defRPr/>
            </a:pPr>
            <a:endParaRPr lang="en-US" dirty="0" smtClean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algn="ctr">
              <a:defRPr/>
            </a:pPr>
            <a:endParaRPr lang="en-US" dirty="0" smtClean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algn="ctr">
              <a:defRPr/>
            </a:pPr>
            <a:endParaRPr lang="en-US" dirty="0" smtClean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0" indent="0" algn="r">
              <a:spcBef>
                <a:spcPts val="1200"/>
              </a:spcBef>
              <a:buSzPct val="75000"/>
              <a:buNone/>
              <a:defRPr/>
            </a:pPr>
            <a:r>
              <a:rPr lang="en-US" sz="3300" b="1" dirty="0">
                <a:solidFill>
                  <a:schemeClr val="accent4">
                    <a:lumMod val="65000"/>
                    <a:lumOff val="3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Eastern Macedonia and Thrace </a:t>
            </a:r>
            <a:br>
              <a:rPr lang="en-US" sz="3300" b="1" dirty="0">
                <a:solidFill>
                  <a:schemeClr val="accent4">
                    <a:lumMod val="65000"/>
                    <a:lumOff val="3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</a:br>
            <a:r>
              <a:rPr lang="en-US" sz="3300" dirty="0">
                <a:solidFill>
                  <a:schemeClr val="accent4">
                    <a:lumMod val="65000"/>
                    <a:lumOff val="3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has a lot to offer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cap="all" dirty="0" smtClean="0">
                <a:solidFill>
                  <a:srgbClr val="000000"/>
                </a:solidFill>
                <a:latin typeface="Helvetica Neue Light" charset="0"/>
                <a:ea typeface="ＭＳ Ｐゴシック" charset="0"/>
                <a:cs typeface="ＭＳ Ｐゴシック" charset="0"/>
              </a:rPr>
              <a:t>Eastern Macedonia &amp; Thrace</a:t>
            </a:r>
            <a:r>
              <a:rPr lang="en-US" cap="all" dirty="0" smtClean="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</a:rPr>
              <a:t> </a:t>
            </a:r>
            <a:r>
              <a:rPr lang="en-US" cap="all" dirty="0" smtClean="0">
                <a:latin typeface="Helvetica Neue Light" charset="0"/>
                <a:ea typeface="ヒラギノ角ゴ ProN W3" charset="0"/>
                <a:cs typeface="ヒラギノ角ゴ ProN W3" charset="0"/>
              </a:rPr>
              <a:t>has a lot to offer</a:t>
            </a:r>
            <a:endParaRPr lang="en-US" cap="all" dirty="0"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3794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66700" indent="-266700">
              <a:spcBef>
                <a:spcPts val="1650"/>
              </a:spcBef>
              <a:buFont typeface="Wingdings" charset="2"/>
              <a:buChar char=""/>
              <a:defRPr/>
            </a:pPr>
            <a:r>
              <a:rPr lang="en-US" sz="1700" dirty="0">
                <a:latin typeface="Helvetica Neue" charset="0"/>
                <a:ea typeface="ヒラギノ角ゴ ProN W3" charset="0"/>
                <a:cs typeface="ヒラギノ角ゴ ProN W3" charset="0"/>
              </a:rPr>
              <a:t>The Mediterranean Sea </a:t>
            </a:r>
          </a:p>
          <a:p>
            <a:pPr marL="266700" indent="-266700">
              <a:spcBef>
                <a:spcPts val="1650"/>
              </a:spcBef>
              <a:buFont typeface="Wingdings" charset="2"/>
              <a:buChar char=""/>
              <a:defRPr/>
            </a:pPr>
            <a:r>
              <a:rPr lang="en-US" sz="1700" dirty="0">
                <a:latin typeface="Helvetica Neue" charset="0"/>
                <a:ea typeface="ヒラギノ角ゴ ProN W3" charset="0"/>
                <a:cs typeface="ヒラギノ角ゴ ProN W3" charset="0"/>
              </a:rPr>
              <a:t>Warm climate</a:t>
            </a:r>
          </a:p>
          <a:p>
            <a:pPr marL="266700" indent="-266700">
              <a:spcBef>
                <a:spcPts val="1650"/>
              </a:spcBef>
              <a:buFont typeface="Wingdings" charset="2"/>
              <a:buChar char=""/>
              <a:defRPr/>
            </a:pPr>
            <a:r>
              <a:rPr lang="en-US" sz="1700" dirty="0">
                <a:latin typeface="Helvetica Neue" charset="0"/>
                <a:ea typeface="ヒラギノ角ゴ ProN W3" charset="0"/>
                <a:cs typeface="ヒラギノ角ゴ ProN W3" charset="0"/>
              </a:rPr>
              <a:t>Unspoiled nature 					</a:t>
            </a:r>
          </a:p>
          <a:p>
            <a:pPr>
              <a:buFont typeface="Helvetica Neue" charset="0"/>
              <a:buNone/>
              <a:defRPr/>
            </a:pPr>
            <a:endParaRPr lang="en-US" dirty="0" smtClean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>
              <a:defRPr/>
            </a:pPr>
            <a:endParaRPr lang="en-US" dirty="0">
              <a:latin typeface="Helvetica Neue" charset="0"/>
              <a:ea typeface="ヒラギノ角ゴ ProN W3" charset="0"/>
              <a:cs typeface="ヒラギノ角ゴ ProN W3" charset="0"/>
            </a:endParaRPr>
          </a:p>
        </p:txBody>
      </p:sp>
      <p:pic>
        <p:nvPicPr>
          <p:cNvPr id="33795" name="Bild 3" descr="Greek_Beach_Blue.jpg (JPEG-Grafik, 1700x1110 Pixel) - Skaliert (76%)_1337157550240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67658" y="1275755"/>
            <a:ext cx="5470326" cy="3618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33375" indent="-333375">
              <a:spcBef>
                <a:spcPts val="1650"/>
              </a:spcBef>
              <a:buFont typeface="Wingdings" charset="2"/>
              <a:buChar char=""/>
              <a:defRPr/>
            </a:pPr>
            <a:r>
              <a:rPr lang="en-US" sz="2300" dirty="0">
                <a:latin typeface="Helvetica Neue" charset="0"/>
                <a:ea typeface="ヒラギノ角ゴ ProN W3" charset="0"/>
                <a:cs typeface="ヒラギノ角ゴ ProN W3" charset="0"/>
              </a:rPr>
              <a:t>Sites</a:t>
            </a:r>
            <a: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					</a:t>
            </a:r>
          </a:p>
          <a:p>
            <a:pPr>
              <a:buFont typeface="Helvetica Neue" charset="0"/>
              <a:buNone/>
              <a:defRPr/>
            </a:pPr>
            <a:endParaRPr lang="en-US" dirty="0" smtClean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>
              <a:defRPr/>
            </a:pPr>
            <a:endParaRPr lang="en-US" dirty="0">
              <a:latin typeface="Helvetica Neue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481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cap="all" dirty="0">
                <a:solidFill>
                  <a:srgbClr val="000000"/>
                </a:solidFill>
                <a:latin typeface="Helvetica Neue Light" charset="0"/>
                <a:ea typeface="ＭＳ Ｐゴシック" charset="0"/>
                <a:cs typeface="ＭＳ Ｐゴシック" charset="0"/>
              </a:rPr>
              <a:t>Eastern Macedonia &amp; Thrace</a:t>
            </a:r>
            <a:r>
              <a:rPr lang="en-US" cap="all" dirty="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</a:rPr>
              <a:t> </a:t>
            </a:r>
            <a:r>
              <a:rPr lang="en-US" cap="all" dirty="0" smtClean="0">
                <a:latin typeface="Helvetica Neue Light" charset="0"/>
                <a:ea typeface="ヒラギノ角ゴ ProN W3" charset="0"/>
                <a:cs typeface="ヒラギノ角ゴ ProN W3" charset="0"/>
              </a:rPr>
              <a:t>has a lot to offer</a:t>
            </a:r>
            <a:endParaRPr lang="de-DE" dirty="0">
              <a:solidFill>
                <a:srgbClr val="000000"/>
              </a:solidFill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pic>
        <p:nvPicPr>
          <p:cNvPr id="34819" name="Bild 4" descr="Triumphal-Arch-of-Galerius-Greece1.jpg (JPEG-Grafik, 340x330 Pixel)_1337158322877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48237" y="1324571"/>
            <a:ext cx="3512344" cy="3461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Bild 7" descr="philippi_theater9.JPG (JPEG-Grafik, 600x399 Pixel)_1337158280453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240000">
            <a:off x="561380" y="1819871"/>
            <a:ext cx="4359473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33375" indent="-333375">
              <a:spcBef>
                <a:spcPts val="1650"/>
              </a:spcBef>
              <a:buFont typeface="Wingdings" charset="2"/>
              <a:buChar char=""/>
              <a:defRPr/>
            </a:pPr>
            <a:r>
              <a:rPr lang="en-US" sz="2300" dirty="0">
                <a:latin typeface="Helvetica Neue" charset="0"/>
                <a:ea typeface="ヒラギノ角ゴ ProN W3" charset="0"/>
                <a:cs typeface="ヒラギノ角ゴ ProN W3" charset="0"/>
              </a:rPr>
              <a:t>Rich history and culture</a:t>
            </a:r>
            <a: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					</a:t>
            </a:r>
          </a:p>
          <a:p>
            <a:pPr>
              <a:buFont typeface="Helvetica Neue" charset="0"/>
              <a:buNone/>
              <a:defRPr/>
            </a:pPr>
            <a:endParaRPr lang="en-US" dirty="0" smtClean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>
              <a:defRPr/>
            </a:pPr>
            <a:endParaRPr lang="en-US" dirty="0">
              <a:latin typeface="Helvetica Neue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584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cap="all" dirty="0">
                <a:solidFill>
                  <a:srgbClr val="000000"/>
                </a:solidFill>
                <a:latin typeface="Helvetica Neue Light" charset="0"/>
                <a:ea typeface="ＭＳ Ｐゴシック" charset="0"/>
                <a:cs typeface="ＭＳ Ｐゴシック" charset="0"/>
              </a:rPr>
              <a:t>Eastern Macedonia &amp; Thrace</a:t>
            </a:r>
            <a:r>
              <a:rPr lang="en-US" cap="all" dirty="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</a:rPr>
              <a:t> </a:t>
            </a:r>
            <a:r>
              <a:rPr lang="en-US" cap="all" dirty="0" smtClean="0">
                <a:latin typeface="Helvetica Neue Light" charset="0"/>
                <a:ea typeface="ヒラギノ角ゴ ProN W3" charset="0"/>
                <a:cs typeface="ヒラギノ角ゴ ProN W3" charset="0"/>
              </a:rPr>
              <a:t>has a lot to offer</a:t>
            </a:r>
            <a:endParaRPr lang="de-DE" dirty="0"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pic>
        <p:nvPicPr>
          <p:cNvPr id="35842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1090" y="1437680"/>
            <a:ext cx="4727376" cy="3391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Bild 2" descr="Kirche_xanth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60000">
            <a:off x="468511" y="2092524"/>
            <a:ext cx="4162425" cy="2496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cap="all" dirty="0">
                <a:solidFill>
                  <a:srgbClr val="000000"/>
                </a:solidFill>
                <a:latin typeface="Helvetica Neue Light" charset="0"/>
                <a:ea typeface="ＭＳ Ｐゴシック" charset="0"/>
                <a:cs typeface="ＭＳ Ｐゴシック" charset="0"/>
              </a:rPr>
              <a:t>Eastern Macedonia &amp; Thrace</a:t>
            </a:r>
            <a:r>
              <a:rPr lang="en-US" cap="all" dirty="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</a:rPr>
              <a:t> </a:t>
            </a:r>
            <a:r>
              <a:rPr lang="en-US" cap="all" dirty="0" smtClean="0">
                <a:latin typeface="Helvetica Neue Light" charset="0"/>
                <a:ea typeface="ヒラギノ角ゴ ProN W3" charset="0"/>
                <a:cs typeface="ヒラギノ角ゴ ProN W3" charset="0"/>
              </a:rPr>
              <a:t>has a lot to offer</a:t>
            </a:r>
            <a:endParaRPr lang="de-DE" dirty="0"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pic>
        <p:nvPicPr>
          <p:cNvPr id="36867" name="Bild 5" descr="Kavala Greece _ Flickr - Fotosharing!_1337066602864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04668" y="1761530"/>
            <a:ext cx="4632126" cy="3036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Inhaltsplatzhalter 2"/>
          <p:cNvSpPr txBox="1">
            <a:spLocks/>
          </p:cNvSpPr>
          <p:nvPr/>
        </p:nvSpPr>
        <p:spPr bwMode="auto">
          <a:xfrm>
            <a:off x="400050" y="1223963"/>
            <a:ext cx="8339138" cy="1401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19050" tIns="19050" rIns="19050" bIns="19050"/>
          <a:lstStyle>
            <a:lvl1pPr marL="889000" indent="-889000" eaLnBrk="0" hangingPunct="0"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spcBef>
                <a:spcPts val="1650"/>
              </a:spcBef>
              <a:buClr>
                <a:srgbClr val="606060"/>
              </a:buClr>
              <a:buSzPct val="100000"/>
              <a:buFont typeface="Wingdings" charset="0"/>
              <a:buChar char=""/>
            </a:pPr>
            <a:r>
              <a:rPr lang="en-US" sz="2300" dirty="0">
                <a:solidFill>
                  <a:srgbClr val="606060"/>
                </a:solidFill>
                <a:latin typeface="Helvetica Neue" charset="0"/>
                <a:sym typeface="Helvetica Neue" charset="0"/>
              </a:rPr>
              <a:t>Romantic and inspirational </a:t>
            </a:r>
            <a:br>
              <a:rPr lang="en-US" sz="2300" dirty="0">
                <a:solidFill>
                  <a:srgbClr val="606060"/>
                </a:solidFill>
                <a:latin typeface="Helvetica Neue" charset="0"/>
                <a:sym typeface="Helvetica Neue" charset="0"/>
              </a:rPr>
            </a:br>
            <a:r>
              <a:rPr lang="en-US" sz="2300" dirty="0" smtClean="0">
                <a:solidFill>
                  <a:srgbClr val="606060"/>
                </a:solidFill>
                <a:latin typeface="Helvetica Neue" charset="0"/>
                <a:sym typeface="Helvetica Neue" charset="0"/>
              </a:rPr>
              <a:t>landscapes, </a:t>
            </a:r>
            <a:r>
              <a:rPr lang="en-US" sz="2300" dirty="0">
                <a:solidFill>
                  <a:srgbClr val="606060"/>
                </a:solidFill>
                <a:latin typeface="Helvetica Neue" charset="0"/>
                <a:sym typeface="Helvetica Neue" charset="0"/>
              </a:rPr>
              <a:t>	</a:t>
            </a:r>
            <a:r>
              <a:rPr lang="en-US" sz="2300" dirty="0" smtClean="0">
                <a:solidFill>
                  <a:srgbClr val="606060"/>
                </a:solidFill>
                <a:latin typeface="Helvetica Neue" charset="0"/>
                <a:sym typeface="Helvetica Neue" charset="0"/>
              </a:rPr>
              <a:t>						</a:t>
            </a:r>
            <a:r>
              <a:rPr lang="en-US" sz="2300" dirty="0" smtClean="0">
                <a:solidFill>
                  <a:srgbClr val="606060"/>
                </a:solidFill>
                <a:latin typeface="Helvetica Neue" charset="0"/>
                <a:sym typeface="Helvetica Neue" charset="0"/>
              </a:rPr>
              <a:t>e.g</a:t>
            </a:r>
            <a:r>
              <a:rPr lang="en-US" sz="2300" dirty="0">
                <a:solidFill>
                  <a:srgbClr val="606060"/>
                </a:solidFill>
                <a:latin typeface="Helvetica Neue" charset="0"/>
                <a:sym typeface="Helvetica Neue" charset="0"/>
              </a:rPr>
              <a:t>. </a:t>
            </a:r>
            <a:r>
              <a:rPr lang="en-US" sz="2300" dirty="0" err="1">
                <a:solidFill>
                  <a:srgbClr val="606060"/>
                </a:solidFill>
                <a:latin typeface="Helvetica Neue" charset="0"/>
                <a:sym typeface="Helvetica Neue" charset="0"/>
              </a:rPr>
              <a:t>Kavala</a:t>
            </a:r>
            <a:endParaRPr lang="en-US" sz="1400" dirty="0">
              <a:solidFill>
                <a:srgbClr val="606060"/>
              </a:solidFill>
              <a:latin typeface="Helvetica Neue" charset="0"/>
              <a:sym typeface="Helvetica Neue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cap="all" dirty="0">
                <a:solidFill>
                  <a:srgbClr val="000000"/>
                </a:solidFill>
                <a:latin typeface="Helvetica Neue Light" charset="0"/>
                <a:ea typeface="ＭＳ Ｐゴシック" charset="0"/>
                <a:cs typeface="ＭＳ Ｐゴシック" charset="0"/>
              </a:rPr>
              <a:t>Eastern Macedonia &amp; Thrace</a:t>
            </a:r>
            <a:r>
              <a:rPr lang="en-US" cap="all" dirty="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</a:rPr>
              <a:t> </a:t>
            </a:r>
            <a:r>
              <a:rPr lang="en-US" cap="all" dirty="0" smtClean="0">
                <a:latin typeface="Helvetica Neue Light" charset="0"/>
                <a:ea typeface="ヒラギノ角ゴ ProN W3" charset="0"/>
                <a:cs typeface="ヒラギノ角ゴ ProN W3" charset="0"/>
              </a:rPr>
              <a:t>has a lot to offer</a:t>
            </a:r>
            <a:endParaRPr lang="de-DE" dirty="0"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6866" name="Inhaltsplatzhalter 2"/>
          <p:cNvSpPr txBox="1">
            <a:spLocks/>
          </p:cNvSpPr>
          <p:nvPr/>
        </p:nvSpPr>
        <p:spPr bwMode="auto">
          <a:xfrm>
            <a:off x="400050" y="1223963"/>
            <a:ext cx="8339138" cy="1401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19050" tIns="19050" rIns="19050" bIns="19050"/>
          <a:lstStyle>
            <a:lvl1pPr marL="889000" indent="-889000" eaLnBrk="0" hangingPunct="0"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spcBef>
                <a:spcPts val="1650"/>
              </a:spcBef>
              <a:buClr>
                <a:srgbClr val="606060"/>
              </a:buClr>
              <a:buSzPct val="100000"/>
              <a:buFont typeface="Wingdings" charset="0"/>
              <a:buChar char=""/>
            </a:pPr>
            <a:r>
              <a:rPr lang="en-US" sz="2300" dirty="0">
                <a:solidFill>
                  <a:srgbClr val="606060"/>
                </a:solidFill>
                <a:latin typeface="Helvetica Neue" charset="0"/>
                <a:sym typeface="Helvetica Neue" charset="0"/>
              </a:rPr>
              <a:t>High infrastructural level</a:t>
            </a:r>
          </a:p>
          <a:p>
            <a:pPr>
              <a:spcBef>
                <a:spcPts val="1650"/>
              </a:spcBef>
              <a:buClr>
                <a:srgbClr val="606060"/>
              </a:buClr>
              <a:buSzPct val="100000"/>
              <a:buFont typeface="Wingdings" charset="0"/>
              <a:buChar char=""/>
            </a:pPr>
            <a:r>
              <a:rPr lang="en-US" sz="2300" dirty="0" smtClean="0">
                <a:solidFill>
                  <a:srgbClr val="606060"/>
                </a:solidFill>
                <a:latin typeface="Helvetica Neue" charset="0"/>
                <a:sym typeface="Helvetica Neue" charset="0"/>
              </a:rPr>
              <a:t>Many (direct) </a:t>
            </a:r>
            <a:r>
              <a:rPr lang="en-US" sz="2300" dirty="0">
                <a:solidFill>
                  <a:srgbClr val="606060"/>
                </a:solidFill>
                <a:latin typeface="Helvetica Neue" charset="0"/>
                <a:sym typeface="Helvetica Neue" charset="0"/>
              </a:rPr>
              <a:t>flights </a:t>
            </a:r>
            <a:r>
              <a:rPr lang="en-US" sz="2300" dirty="0" smtClean="0">
                <a:solidFill>
                  <a:srgbClr val="606060"/>
                </a:solidFill>
                <a:latin typeface="Helvetica Neue" charset="0"/>
                <a:sym typeface="Helvetica Neue" charset="0"/>
              </a:rPr>
              <a:t>from Germany to </a:t>
            </a:r>
            <a:r>
              <a:rPr lang="en-US" sz="2300" dirty="0">
                <a:solidFill>
                  <a:srgbClr val="606060"/>
                </a:solidFill>
                <a:latin typeface="Helvetica Neue" charset="0"/>
                <a:sym typeface="Helvetica Neue" charset="0"/>
              </a:rPr>
              <a:t>Thessaloniki and </a:t>
            </a:r>
            <a:r>
              <a:rPr lang="en-US" sz="2300" dirty="0" err="1">
                <a:solidFill>
                  <a:srgbClr val="606060"/>
                </a:solidFill>
                <a:latin typeface="Helvetica Neue" charset="0"/>
                <a:sym typeface="Helvetica Neue" charset="0"/>
              </a:rPr>
              <a:t>Kavala</a:t>
            </a:r>
            <a:r>
              <a:rPr lang="en-US" sz="2300" dirty="0">
                <a:solidFill>
                  <a:srgbClr val="606060"/>
                </a:solidFill>
                <a:latin typeface="Helvetica Neue" charset="0"/>
                <a:sym typeface="Helvetica Neue" charset="0"/>
              </a:rPr>
              <a:t> </a:t>
            </a:r>
            <a:r>
              <a:rPr lang="en-US" sz="2300" dirty="0" smtClean="0">
                <a:solidFill>
                  <a:srgbClr val="606060"/>
                </a:solidFill>
                <a:latin typeface="Helvetica Neue" charset="0"/>
                <a:sym typeface="Helvetica Neue" charset="0"/>
              </a:rPr>
              <a:t>e.g</a:t>
            </a:r>
            <a:r>
              <a:rPr lang="en-US" sz="2300" dirty="0">
                <a:solidFill>
                  <a:srgbClr val="606060"/>
                </a:solidFill>
                <a:latin typeface="Helvetica Neue" charset="0"/>
                <a:sym typeface="Helvetica Neue" charset="0"/>
              </a:rPr>
              <a:t>. from Hamburg, Munich, Dusseldorf, Cologne, </a:t>
            </a:r>
            <a:r>
              <a:rPr lang="en-US" sz="2300" dirty="0" smtClean="0">
                <a:solidFill>
                  <a:srgbClr val="606060"/>
                </a:solidFill>
                <a:latin typeface="Helvetica Neue" charset="0"/>
                <a:sym typeface="Helvetica Neue" charset="0"/>
              </a:rPr>
              <a:t>Nuremburg</a:t>
            </a:r>
            <a:r>
              <a:rPr lang="en-US" sz="2300" dirty="0">
                <a:solidFill>
                  <a:srgbClr val="606060"/>
                </a:solidFill>
                <a:latin typeface="Helvetica Neue" charset="0"/>
                <a:sym typeface="Helvetica Neue" charset="0"/>
              </a:rPr>
              <a:t>, Stuttgart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cap="all" dirty="0" smtClean="0">
                <a:latin typeface="Helvetica Neue Light" charset="0"/>
                <a:ea typeface="ヒラギノ角ゴ ProN W3" charset="0"/>
                <a:cs typeface="ヒラギノ角ゴ ProN W3" charset="0"/>
              </a:rPr>
              <a:t>Summary</a:t>
            </a:r>
            <a:endParaRPr lang="de-DE" cap="all" dirty="0"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40962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33375" indent="-333375">
              <a:spcBef>
                <a:spcPts val="975"/>
              </a:spcBef>
              <a:buFont typeface="Wingdings" charset="2"/>
              <a:buChar char=""/>
              <a:defRPr/>
            </a:pPr>
            <a:r>
              <a:rPr lang="en-US" sz="2300" dirty="0">
                <a:latin typeface="Helvetica Neue" charset="0"/>
                <a:ea typeface="ヒラギノ角ゴ ProN W3" charset="0"/>
                <a:cs typeface="ヒラギノ角ゴ ProN W3" charset="0"/>
              </a:rPr>
              <a:t>Germans are travel champions</a:t>
            </a:r>
          </a:p>
          <a:p>
            <a:pPr marL="333375" indent="-333375">
              <a:spcBef>
                <a:spcPts val="975"/>
              </a:spcBef>
              <a:buFont typeface="Wingdings" charset="2"/>
              <a:buChar char=""/>
              <a:defRPr/>
            </a:pPr>
            <a:r>
              <a:rPr lang="en-US" sz="2300" dirty="0">
                <a:latin typeface="Helvetica Neue" charset="0"/>
                <a:ea typeface="ヒラギノ角ゴ ProN W3" charset="0"/>
                <a:cs typeface="ヒラギノ角ゴ ProN W3" charset="0"/>
              </a:rPr>
              <a:t>Germans generally like to travel Greece</a:t>
            </a:r>
          </a:p>
          <a:p>
            <a:pPr marL="333375" indent="-333375">
              <a:spcBef>
                <a:spcPts val="975"/>
              </a:spcBef>
              <a:buFont typeface="Wingdings" charset="2"/>
              <a:buChar char=""/>
              <a:defRPr/>
            </a:pPr>
            <a:r>
              <a:rPr lang="en-US" sz="2300" dirty="0">
                <a:latin typeface="Helvetica Neue" charset="0"/>
                <a:ea typeface="ヒラギノ角ゴ ProN W3" charset="0"/>
                <a:cs typeface="ヒラギノ角ゴ ProN W3" charset="0"/>
              </a:rPr>
              <a:t>It’s easy to get to Eastern Macedonia &amp; Thrace </a:t>
            </a:r>
            <a:br>
              <a:rPr lang="en-US" sz="2300" dirty="0">
                <a:latin typeface="Helvetica Neue" charset="0"/>
                <a:ea typeface="ヒラギノ角ゴ ProN W3" charset="0"/>
                <a:cs typeface="ヒラギノ角ゴ ProN W3" charset="0"/>
              </a:rPr>
            </a:br>
            <a:r>
              <a:rPr lang="en-US" sz="2300" dirty="0">
                <a:latin typeface="Helvetica Neue" charset="0"/>
                <a:ea typeface="ヒラギノ角ゴ ProN W3" charset="0"/>
                <a:cs typeface="ヒラギノ角ゴ ProN W3" charset="0"/>
              </a:rPr>
              <a:t>from Germany</a:t>
            </a:r>
          </a:p>
          <a:p>
            <a:pPr marL="333375" indent="-333375">
              <a:spcBef>
                <a:spcPts val="975"/>
              </a:spcBef>
              <a:buFont typeface="Wingdings" charset="2"/>
              <a:buChar char=""/>
              <a:defRPr/>
            </a:pPr>
            <a:r>
              <a:rPr lang="en-US" sz="2300" dirty="0">
                <a:latin typeface="Helvetica Neue" charset="0"/>
                <a:ea typeface="ヒラギノ角ゴ ProN W3" charset="0"/>
                <a:cs typeface="ヒラギノ角ゴ ProN W3" charset="0"/>
              </a:rPr>
              <a:t>With all what Eastern Macedonia &amp; Thrace </a:t>
            </a:r>
            <a:br>
              <a:rPr lang="en-US" sz="2300" dirty="0">
                <a:latin typeface="Helvetica Neue" charset="0"/>
                <a:ea typeface="ヒラギノ角ゴ ProN W3" charset="0"/>
                <a:cs typeface="ヒラギノ角ゴ ProN W3" charset="0"/>
              </a:rPr>
            </a:br>
            <a:r>
              <a:rPr lang="en-US" sz="2300" dirty="0">
                <a:latin typeface="Helvetica Neue" charset="0"/>
                <a:ea typeface="ヒラギノ角ゴ ProN W3" charset="0"/>
                <a:cs typeface="ヒラギノ角ゴ ProN W3" charset="0"/>
              </a:rPr>
              <a:t>has to offer you reach out to</a:t>
            </a:r>
          </a:p>
          <a:p>
            <a:pPr marL="876300" lvl="4" indent="-338138">
              <a:spcBef>
                <a:spcPts val="975"/>
              </a:spcBef>
              <a:buFont typeface="Wingdings" charset="2"/>
              <a:buChar char=""/>
              <a:defRPr/>
            </a:pPr>
            <a:r>
              <a:rPr lang="en-US" sz="2300" dirty="0">
                <a:latin typeface="Helvetica Neue" charset="0"/>
                <a:ea typeface="ヒラギノ角ゴ ProN W3" charset="0"/>
                <a:cs typeface="ヒラギノ角ゴ ProN W3" charset="0"/>
              </a:rPr>
              <a:t>the German tourist stereotypes </a:t>
            </a:r>
          </a:p>
          <a:p>
            <a:pPr marL="876300" lvl="4" indent="-338138">
              <a:spcBef>
                <a:spcPts val="975"/>
              </a:spcBef>
              <a:buFont typeface="Wingdings" charset="2"/>
              <a:buChar char=""/>
              <a:defRPr/>
            </a:pPr>
            <a:r>
              <a:rPr lang="en-US" sz="2300" dirty="0">
                <a:latin typeface="Helvetica Neue" charset="0"/>
                <a:ea typeface="ヒラギノ角ゴ ProN W3" charset="0"/>
                <a:cs typeface="ヒラギノ角ゴ ProN W3" charset="0"/>
              </a:rPr>
              <a:t>and all those who can be found in between</a:t>
            </a:r>
          </a:p>
          <a:p>
            <a:pPr marL="333375" indent="-295275">
              <a:spcBef>
                <a:spcPts val="975"/>
              </a:spcBef>
              <a:buFont typeface="Wingdings" charset="2"/>
              <a:buChar char=""/>
              <a:defRPr/>
            </a:pPr>
            <a:endParaRPr lang="en-US" sz="2000" dirty="0">
              <a:latin typeface="Helvetica Neue" charset="0"/>
              <a:ea typeface="ヒラギノ角ゴ ProN W3" charset="0"/>
              <a:cs typeface="ヒラギノ角ゴ ProN W3" charset="0"/>
            </a:endParaRPr>
          </a:p>
        </p:txBody>
      </p:sp>
      <p:pic>
        <p:nvPicPr>
          <p:cNvPr id="40963" name="Bild 1" descr="160_F_36671659_2sx9x2NtETkW6nr6npMkjfWjnXdZ69Oz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38975" y="1464627"/>
            <a:ext cx="1343025" cy="20977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0">
            <a:noFill/>
            <a:miter lim="800000"/>
            <a:headEnd/>
            <a:tailEnd/>
          </a:ln>
          <a:effectLst>
            <a:reflection blurRad="12700" stA="64000" endPos="33000" dir="5400000" sy="-100000" algn="bl" rotWithShape="0"/>
          </a:effectLst>
          <a:extLst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cap="all" dirty="0" smtClean="0">
                <a:latin typeface="Helvetica Neue Light" charset="0"/>
                <a:ea typeface="ヒラギノ角ゴ ProN W3" charset="0"/>
                <a:cs typeface="ヒラギノ角ゴ ProN W3" charset="0"/>
              </a:rPr>
              <a:t>Conclusion</a:t>
            </a:r>
            <a:endParaRPr lang="en-US" cap="all" dirty="0"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41986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sz="2500" dirty="0">
                <a:ea typeface="ヒラギノ角ゴ ProN W3" charset="0"/>
                <a:cs typeface="ヒラギノ角ゴ ProN W3" charset="0"/>
              </a:rPr>
              <a:t>You got everything German tourists like </a:t>
            </a:r>
            <a:br>
              <a:rPr lang="en-US" sz="2500" dirty="0">
                <a:ea typeface="ヒラギノ角ゴ ProN W3" charset="0"/>
                <a:cs typeface="ヒラギノ角ゴ ProN W3" charset="0"/>
              </a:rPr>
            </a:br>
            <a:r>
              <a:rPr lang="en-US" sz="2500" dirty="0">
                <a:ea typeface="ヒラギノ角ゴ ProN W3" charset="0"/>
                <a:cs typeface="ヒラギノ角ゴ ProN W3" charset="0"/>
              </a:rPr>
              <a:t>but they don‘t know it.</a:t>
            </a:r>
          </a:p>
          <a:p>
            <a:pPr marL="0" indent="0">
              <a:buNone/>
              <a:defRPr/>
            </a:pPr>
            <a:r>
              <a:rPr lang="en-US" sz="2500" dirty="0">
                <a:solidFill>
                  <a:schemeClr val="accent5">
                    <a:lumMod val="50000"/>
                  </a:schemeClr>
                </a:solidFill>
                <a:ea typeface="ヒラギノ角ゴ ProN W3" charset="0"/>
                <a:cs typeface="ヒラギノ角ゴ ProN W3" charset="0"/>
              </a:rPr>
              <a:t>					</a:t>
            </a:r>
          </a:p>
          <a:p>
            <a:pPr marL="0" indent="0">
              <a:buNone/>
              <a:defRPr/>
            </a:pP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ea typeface="ヒラギノ角ゴ ProN W3" charset="0"/>
                <a:cs typeface="ヒラギノ角ゴ ProN W3" charset="0"/>
              </a:rPr>
              <a:t>	</a:t>
            </a:r>
            <a:r>
              <a:rPr lang="en-US" sz="3000" b="1">
                <a:solidFill>
                  <a:schemeClr val="accent5">
                    <a:lumMod val="50000"/>
                  </a:schemeClr>
                </a:solidFill>
                <a:ea typeface="ヒラギノ角ゴ ProN W3" charset="0"/>
                <a:cs typeface="ヒラギノ角ゴ ProN W3" charset="0"/>
              </a:rPr>
              <a:t>	 </a:t>
            </a:r>
            <a:r>
              <a:rPr lang="en-US" sz="3000" b="1" smtClean="0">
                <a:solidFill>
                  <a:schemeClr val="accent5">
                    <a:lumMod val="50000"/>
                  </a:schemeClr>
                </a:solidFill>
                <a:ea typeface="ヒラギノ角ゴ ProN W3" charset="0"/>
                <a:cs typeface="ヒラギノ角ゴ ProN W3" charset="0"/>
              </a:rPr>
              <a:t> 	Let‘s 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ea typeface="ヒラギノ角ゴ ProN W3" charset="0"/>
                <a:cs typeface="ヒラギノ角ゴ ProN W3" charset="0"/>
              </a:rPr>
              <a:t>communicate it!</a:t>
            </a:r>
          </a:p>
          <a:p>
            <a:pPr>
              <a:buFont typeface="Helvetica Neue" charset="0"/>
              <a:buNone/>
              <a:defRPr/>
            </a:pPr>
            <a:endParaRPr lang="en-US" dirty="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" name="Gestreifter Pfeil nach rechts 1"/>
          <p:cNvSpPr/>
          <p:nvPr/>
        </p:nvSpPr>
        <p:spPr bwMode="auto">
          <a:xfrm>
            <a:off x="683568" y="2922789"/>
            <a:ext cx="1593177" cy="702078"/>
          </a:xfrm>
          <a:prstGeom prst="striped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34290" tIns="17145" rIns="34290" bIns="17145"/>
          <a:lstStyle/>
          <a:p>
            <a:pPr algn="ctr">
              <a:defRPr/>
            </a:pPr>
            <a:endParaRPr lang="en-U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Inhaltsplatzhalter 2"/>
          <p:cNvSpPr>
            <a:spLocks noGrp="1"/>
          </p:cNvSpPr>
          <p:nvPr>
            <p:ph idx="1"/>
          </p:nvPr>
        </p:nvSpPr>
        <p:spPr>
          <a:xfrm>
            <a:off x="400050" y="1223962"/>
            <a:ext cx="8276630" cy="3462338"/>
          </a:xfrm>
        </p:spPr>
        <p:txBody>
          <a:bodyPr/>
          <a:lstStyle/>
          <a:p>
            <a:pPr algn="ctr">
              <a:defRPr/>
            </a:pPr>
            <a:endParaRPr lang="de-DE" dirty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algn="ctr">
              <a:defRPr/>
            </a:pPr>
            <a:endParaRPr lang="de-DE" dirty="0" smtClean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algn="ctr">
              <a:defRPr/>
            </a:pPr>
            <a:endParaRPr lang="de-DE" dirty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algn="ctr">
              <a:defRPr/>
            </a:pPr>
            <a:endParaRPr lang="de-DE" dirty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0" indent="0" algn="r">
              <a:spcBef>
                <a:spcPts val="1200"/>
              </a:spcBef>
              <a:buSzPct val="75000"/>
              <a:buNone/>
              <a:defRPr/>
            </a:pPr>
            <a:endParaRPr lang="de-DE" sz="3300" b="1" dirty="0">
              <a:solidFill>
                <a:schemeClr val="accent4">
                  <a:lumMod val="65000"/>
                  <a:lumOff val="35000"/>
                </a:schemeClr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0" indent="0" algn="r">
              <a:spcBef>
                <a:spcPts val="1200"/>
              </a:spcBef>
              <a:buSzPct val="75000"/>
              <a:buNone/>
              <a:defRPr/>
            </a:pPr>
            <a:r>
              <a:rPr lang="de-DE" sz="3300" b="1" dirty="0">
                <a:solidFill>
                  <a:schemeClr val="accent4">
                    <a:lumMod val="65000"/>
                    <a:lumOff val="3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Smart Communication</a:t>
            </a:r>
            <a:endParaRPr lang="en-US" sz="3300" dirty="0">
              <a:solidFill>
                <a:schemeClr val="accent4">
                  <a:lumMod val="65000"/>
                  <a:lumOff val="35000"/>
                </a:schemeClr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Helvetica Neue Light" charset="0"/>
                <a:ea typeface="ヒラギノ角ゴ ProN W3" charset="0"/>
                <a:cs typeface="ヒラギノ角ゴ ProN W3" charset="0"/>
              </a:rPr>
              <a:t>OVERVIEW</a:t>
            </a:r>
          </a:p>
        </p:txBody>
      </p:sp>
      <p:sp>
        <p:nvSpPr>
          <p:cNvPr id="23554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00050" indent="-400050">
              <a:spcBef>
                <a:spcPts val="1200"/>
              </a:spcBef>
              <a:buSzPct val="75000"/>
              <a:buFont typeface="Wingdings" charset="2"/>
              <a:buChar char=""/>
              <a:defRPr/>
            </a:pPr>
            <a:r>
              <a:rPr lang="en-US" sz="2500" dirty="0">
                <a:solidFill>
                  <a:schemeClr val="accent4">
                    <a:lumMod val="65000"/>
                    <a:lumOff val="3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Industrie-Contact AG / Presenter</a:t>
            </a:r>
          </a:p>
          <a:p>
            <a:pPr marL="400050" indent="-400050">
              <a:spcBef>
                <a:spcPts val="1200"/>
              </a:spcBef>
              <a:buSzPct val="75000"/>
              <a:buFont typeface="Wingdings" charset="2"/>
              <a:buChar char=""/>
              <a:defRPr/>
            </a:pPr>
            <a:r>
              <a:rPr lang="en-US" sz="2500" dirty="0">
                <a:solidFill>
                  <a:schemeClr val="accent4">
                    <a:lumMod val="65000"/>
                    <a:lumOff val="3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The German tourist and the German tourism market</a:t>
            </a:r>
          </a:p>
          <a:p>
            <a:pPr marL="400050" indent="-400050">
              <a:spcBef>
                <a:spcPts val="1200"/>
              </a:spcBef>
              <a:buSzPct val="75000"/>
              <a:buFont typeface="Wingdings" charset="2"/>
              <a:buChar char=""/>
              <a:defRPr/>
            </a:pPr>
            <a:r>
              <a:rPr lang="en-US" sz="2500" dirty="0">
                <a:solidFill>
                  <a:schemeClr val="accent4">
                    <a:lumMod val="65000"/>
                    <a:lumOff val="35000"/>
                  </a:schemeClr>
                </a:solidFill>
                <a:latin typeface="Helvetica Neue" charset="0"/>
                <a:ea typeface="ＭＳ Ｐゴシック" charset="0"/>
                <a:cs typeface="ＭＳ Ｐゴシック" charset="0"/>
              </a:rPr>
              <a:t>Eastern Macedonia and Thrace</a:t>
            </a:r>
            <a:endParaRPr lang="en-US" sz="2500" dirty="0">
              <a:solidFill>
                <a:schemeClr val="accent4">
                  <a:lumMod val="65000"/>
                  <a:lumOff val="35000"/>
                </a:schemeClr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400050" indent="-400050">
              <a:spcBef>
                <a:spcPts val="1200"/>
              </a:spcBef>
              <a:buSzPct val="75000"/>
              <a:buFont typeface="Wingdings" charset="2"/>
              <a:buChar char=""/>
              <a:defRPr/>
            </a:pPr>
            <a:r>
              <a:rPr lang="en-US" sz="2500" dirty="0">
                <a:solidFill>
                  <a:schemeClr val="accent4">
                    <a:lumMod val="65000"/>
                    <a:lumOff val="3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Smart communication</a:t>
            </a:r>
          </a:p>
          <a:p>
            <a:pPr marL="400050" lvl="1" indent="-400050">
              <a:spcBef>
                <a:spcPts val="1200"/>
              </a:spcBef>
              <a:buSzPct val="75000"/>
              <a:buFont typeface="Wingdings" charset="2"/>
              <a:buChar char=""/>
              <a:defRPr/>
            </a:pPr>
            <a:r>
              <a:rPr lang="en-US" sz="2500" dirty="0">
                <a:solidFill>
                  <a:schemeClr val="accent4">
                    <a:lumMod val="65000"/>
                    <a:lumOff val="3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Trade shows</a:t>
            </a:r>
          </a:p>
          <a:p>
            <a:pPr marL="400050" indent="-400050">
              <a:spcBef>
                <a:spcPts val="1200"/>
              </a:spcBef>
              <a:buSzPct val="75000"/>
              <a:buFont typeface="Wingdings" charset="2"/>
              <a:buChar char=""/>
              <a:defRPr/>
            </a:pPr>
            <a:r>
              <a:rPr lang="en-US" sz="2500" dirty="0">
                <a:solidFill>
                  <a:schemeClr val="accent4">
                    <a:lumMod val="65000"/>
                    <a:lumOff val="35000"/>
                  </a:schemeClr>
                </a:solidFill>
                <a:latin typeface="Helvetica Neue" charset="0"/>
                <a:ea typeface="ＭＳ Ｐゴシック" charset="0"/>
                <a:cs typeface="ＭＳ Ｐゴシック" charset="0"/>
              </a:rPr>
              <a:t>Branding</a:t>
            </a:r>
            <a:endParaRPr lang="en-US" sz="2500" dirty="0">
              <a:solidFill>
                <a:schemeClr val="accent4">
                  <a:lumMod val="65000"/>
                  <a:lumOff val="35000"/>
                </a:schemeClr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cap="all" dirty="0">
                <a:latin typeface="Helvetica Neue Light" charset="0"/>
                <a:ea typeface="ヒラギノ角ゴ ProN W3" charset="0"/>
                <a:cs typeface="ヒラギノ角ゴ ProN W3" charset="0"/>
              </a:rPr>
              <a:t>Smart </a:t>
            </a:r>
            <a:r>
              <a:rPr lang="de-DE" cap="all" dirty="0" err="1">
                <a:latin typeface="Helvetica Neue Light" charset="0"/>
                <a:ea typeface="ヒラギノ角ゴ ProN W3" charset="0"/>
                <a:cs typeface="ヒラギノ角ゴ ProN W3" charset="0"/>
              </a:rPr>
              <a:t>communication</a:t>
            </a:r>
            <a:endParaRPr lang="de-DE" cap="all" dirty="0"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43010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04800" indent="-304800">
              <a:spcBef>
                <a:spcPts val="1650"/>
              </a:spcBef>
              <a:buFont typeface="Wingdings" charset="2"/>
              <a:buChar char=""/>
              <a:defRPr/>
            </a:pPr>
            <a:r>
              <a:rPr lang="en-US" sz="2000" dirty="0">
                <a:latin typeface="Helvetica Neue" charset="0"/>
                <a:ea typeface="ヒラギノ角ゴ ProN W3" charset="0"/>
                <a:cs typeface="ヒラギノ角ゴ ProN W3" charset="0"/>
              </a:rPr>
              <a:t>Do it smart beyond EXPENSIVE advertising campaigns</a:t>
            </a:r>
          </a:p>
          <a:p>
            <a:pPr marL="304800" indent="-304800">
              <a:spcBef>
                <a:spcPts val="1650"/>
              </a:spcBef>
              <a:buFont typeface="Wingdings" charset="2"/>
              <a:buChar char=""/>
              <a:defRPr/>
            </a:pPr>
            <a:r>
              <a:rPr lang="en-US" sz="2000" dirty="0">
                <a:latin typeface="Helvetica Neue" charset="0"/>
                <a:ea typeface="ヒラギノ角ゴ ProN W3" charset="0"/>
                <a:cs typeface="ヒラギノ角ゴ ProN W3" charset="0"/>
              </a:rPr>
              <a:t>Communicate through media / press</a:t>
            </a:r>
          </a:p>
          <a:p>
            <a:pPr marL="304800" indent="-304800">
              <a:spcBef>
                <a:spcPts val="1650"/>
              </a:spcBef>
              <a:buFont typeface="Wingdings" charset="2"/>
              <a:buChar char=""/>
              <a:defRPr/>
            </a:pPr>
            <a:r>
              <a:rPr lang="en-US" sz="2000" dirty="0">
                <a:latin typeface="Helvetica Neue" charset="0"/>
                <a:ea typeface="ヒラギノ角ゴ ProN W3" charset="0"/>
                <a:cs typeface="ヒラギノ角ゴ ProN W3" charset="0"/>
              </a:rPr>
              <a:t>Focus on EDITORIAL ENTRIES, reach your target groups and save money! </a:t>
            </a:r>
          </a:p>
          <a:p>
            <a:pPr>
              <a:spcBef>
                <a:spcPts val="1650"/>
              </a:spcBef>
              <a:buFont typeface="Wingdings" charset="2"/>
              <a:buChar char=""/>
              <a:defRPr/>
            </a:pPr>
            <a:endParaRPr lang="en-US" sz="2000" dirty="0">
              <a:latin typeface="Helvetica Neue" charset="0"/>
              <a:ea typeface="ヒラギノ角ゴ ProN W3" charset="0"/>
              <a:cs typeface="ヒラギノ角ゴ ProN W3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04800" indent="-304800">
              <a:spcBef>
                <a:spcPts val="1650"/>
              </a:spcBef>
              <a:buFont typeface="Wingdings" charset="2"/>
              <a:buChar char=""/>
              <a:defRPr/>
            </a:pPr>
            <a:r>
              <a:rPr lang="en-US" sz="2000" dirty="0">
                <a:latin typeface="Helvetica Neue" charset="0"/>
                <a:ea typeface="ヒラギノ角ゴ ProN W3" charset="0"/>
                <a:cs typeface="ヒラギノ角ゴ ProN W3" charset="0"/>
              </a:rPr>
              <a:t>Print media</a:t>
            </a:r>
          </a:p>
          <a:p>
            <a:pPr marL="619125" lvl="2" indent="-304800">
              <a:spcBef>
                <a:spcPts val="1650"/>
              </a:spcBef>
              <a:buFont typeface="Wingdings" charset="2"/>
              <a:buChar char=""/>
              <a:defRPr/>
            </a:pPr>
            <a:r>
              <a:rPr lang="en-US" sz="1700" dirty="0">
                <a:latin typeface="Helvetica Neue" charset="0"/>
                <a:ea typeface="ヒラギノ角ゴ ProN W3" charset="0"/>
                <a:cs typeface="ヒラギノ角ゴ ProN W3" charset="0"/>
              </a:rPr>
              <a:t>Newspapers</a:t>
            </a:r>
          </a:p>
          <a:p>
            <a:pPr marL="619125" lvl="2" indent="-304800">
              <a:spcBef>
                <a:spcPts val="1650"/>
              </a:spcBef>
              <a:buFont typeface="Wingdings" charset="2"/>
              <a:buChar char=""/>
              <a:defRPr/>
            </a:pPr>
            <a:r>
              <a:rPr lang="en-US" sz="1700" dirty="0">
                <a:latin typeface="Helvetica Neue" charset="0"/>
                <a:ea typeface="ヒラギノ角ゴ ProN W3" charset="0"/>
                <a:cs typeface="ヒラギノ角ゴ ProN W3" charset="0"/>
              </a:rPr>
              <a:t>Consumer special interest </a:t>
            </a:r>
            <a:r>
              <a:rPr lang="en-US" sz="1700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leisure &amp; travel</a:t>
            </a:r>
            <a:endParaRPr lang="en-US" sz="1700" dirty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619125" lvl="2" indent="-304800">
              <a:spcBef>
                <a:spcPts val="1650"/>
              </a:spcBef>
              <a:buFont typeface="Wingdings" charset="2"/>
              <a:buChar char=""/>
              <a:defRPr/>
            </a:pPr>
            <a:r>
              <a:rPr lang="en-US" sz="1700" dirty="0">
                <a:latin typeface="Helvetica Neue" charset="0"/>
                <a:ea typeface="ヒラギノ角ゴ ProN W3" charset="0"/>
                <a:cs typeface="ヒラギノ角ゴ ProN W3" charset="0"/>
              </a:rPr>
              <a:t>Trade magazines</a:t>
            </a:r>
          </a:p>
          <a:p>
            <a:pPr marL="304800" indent="-304800">
              <a:spcBef>
                <a:spcPts val="1650"/>
              </a:spcBef>
              <a:buFont typeface="Wingdings" charset="2"/>
              <a:buChar char=""/>
              <a:defRPr/>
            </a:pPr>
            <a:r>
              <a:rPr lang="en-US" sz="2000" dirty="0">
                <a:latin typeface="Helvetica Neue" charset="0"/>
                <a:ea typeface="ヒラギノ角ゴ ProN W3" charset="0"/>
                <a:cs typeface="ヒラギノ角ゴ ProN W3" charset="0"/>
              </a:rPr>
              <a:t>Broadcast</a:t>
            </a:r>
          </a:p>
          <a:p>
            <a:pPr marL="304800" indent="-304800">
              <a:spcBef>
                <a:spcPts val="1650"/>
              </a:spcBef>
              <a:buFont typeface="Wingdings" charset="2"/>
              <a:buChar char=""/>
              <a:defRPr/>
            </a:pPr>
            <a:r>
              <a:rPr lang="en-US" sz="2000" dirty="0">
                <a:latin typeface="Helvetica Neue" charset="0"/>
                <a:ea typeface="ヒラギノ角ゴ ProN W3" charset="0"/>
                <a:cs typeface="ヒラギノ角ゴ ProN W3" charset="0"/>
              </a:rPr>
              <a:t>Online media</a:t>
            </a:r>
          </a:p>
          <a:p>
            <a:pPr>
              <a:spcBef>
                <a:spcPts val="1650"/>
              </a:spcBef>
              <a:buFont typeface="Wingdings" charset="2"/>
              <a:buChar char=""/>
              <a:defRPr/>
            </a:pPr>
            <a:endParaRPr lang="en-US" sz="2000" dirty="0">
              <a:latin typeface="Helvetica Neue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4403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cap="all" dirty="0" smtClean="0">
                <a:latin typeface="Helvetica Neue Light" charset="0"/>
                <a:ea typeface="ヒラギノ角ゴ ProN W3" charset="0"/>
                <a:cs typeface="ヒラギノ角ゴ ProN W3" charset="0"/>
              </a:rPr>
              <a:t>Target </a:t>
            </a:r>
            <a:r>
              <a:rPr lang="de-DE" cap="all" dirty="0" err="1" smtClean="0">
                <a:latin typeface="Helvetica Neue Light" charset="0"/>
                <a:ea typeface="ヒラギノ角ゴ ProN W3" charset="0"/>
                <a:cs typeface="ヒラギノ角ゴ ProN W3" charset="0"/>
              </a:rPr>
              <a:t>media</a:t>
            </a:r>
            <a:endParaRPr lang="de-DE" cap="all" dirty="0"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6888" y="1410621"/>
            <a:ext cx="3203544" cy="16017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162" y="2625756"/>
            <a:ext cx="2572680" cy="19295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cap="all" dirty="0" smtClean="0">
                <a:latin typeface="Helvetica Neue Light" charset="0"/>
                <a:ea typeface="ヒラギノ角ゴ ProN W3" charset="0"/>
                <a:cs typeface="ヒラギノ角ゴ ProN W3" charset="0"/>
              </a:rPr>
              <a:t>Print </a:t>
            </a:r>
            <a:r>
              <a:rPr lang="de-DE" cap="all" dirty="0" err="1">
                <a:latin typeface="Helvetica Neue Light" charset="0"/>
                <a:ea typeface="ヒラギノ角ゴ ProN W3" charset="0"/>
                <a:cs typeface="ヒラギノ角ゴ ProN W3" charset="0"/>
              </a:rPr>
              <a:t>media</a:t>
            </a:r>
            <a:r>
              <a:rPr lang="de-DE" cap="all" dirty="0">
                <a:latin typeface="Helvetica Neue Light" charset="0"/>
                <a:ea typeface="ヒラギノ角ゴ ProN W3" charset="0"/>
                <a:cs typeface="ヒラギノ角ゴ ProN W3" charset="0"/>
              </a:rPr>
              <a:t> </a:t>
            </a:r>
            <a:r>
              <a:rPr lang="de-DE" cap="all" dirty="0" smtClean="0">
                <a:latin typeface="Helvetica Neue Light" charset="0"/>
                <a:ea typeface="ヒラギノ角ゴ ProN W3" charset="0"/>
                <a:cs typeface="ヒラギノ角ゴ ProN W3" charset="0"/>
              </a:rPr>
              <a:t>in Germany</a:t>
            </a:r>
            <a:endParaRPr lang="de-DE" cap="all" dirty="0"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43010" name="Inhaltsplatzhalter 2"/>
          <p:cNvSpPr txBox="1">
            <a:spLocks/>
          </p:cNvSpPr>
          <p:nvPr/>
        </p:nvSpPr>
        <p:spPr bwMode="auto">
          <a:xfrm>
            <a:off x="400050" y="1223962"/>
            <a:ext cx="8339138" cy="346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19050" tIns="19050" rIns="19050" bIns="19050"/>
          <a:lstStyle>
            <a:lvl1pPr marL="812800" indent="-812800" eaLnBrk="0" hangingPunct="0"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spcBef>
                <a:spcPts val="1650"/>
              </a:spcBef>
              <a:buClr>
                <a:srgbClr val="606060"/>
              </a:buClr>
              <a:buSzPct val="100000"/>
              <a:buFont typeface="Wingdings" charset="0"/>
              <a:buChar char=""/>
            </a:pPr>
            <a:r>
              <a:rPr lang="en-US" sz="2000">
                <a:solidFill>
                  <a:srgbClr val="606060"/>
                </a:solidFill>
                <a:latin typeface="Helvetica Neue" charset="0"/>
                <a:sym typeface="Helvetica Neue" charset="0"/>
              </a:rPr>
              <a:t>About 400 newspapers with a total circulation of about 26m readers</a:t>
            </a:r>
          </a:p>
          <a:p>
            <a:pPr>
              <a:spcBef>
                <a:spcPts val="1650"/>
              </a:spcBef>
              <a:buClr>
                <a:srgbClr val="606060"/>
              </a:buClr>
              <a:buSzPct val="100000"/>
              <a:buFont typeface="Wingdings" charset="0"/>
              <a:buChar char=""/>
            </a:pPr>
            <a:r>
              <a:rPr lang="en-US" sz="2000">
                <a:solidFill>
                  <a:srgbClr val="606060"/>
                </a:solidFill>
                <a:latin typeface="Helvetica Neue" charset="0"/>
                <a:sym typeface="Helvetica Neue" charset="0"/>
              </a:rPr>
              <a:t>About 13,500 magazines with a wide range of subjects</a:t>
            </a:r>
          </a:p>
          <a:p>
            <a:pPr>
              <a:spcBef>
                <a:spcPts val="1650"/>
              </a:spcBef>
              <a:buClr>
                <a:srgbClr val="606060"/>
              </a:buClr>
              <a:buSzPct val="100000"/>
              <a:buFont typeface="Wingdings" charset="0"/>
              <a:buChar char=""/>
            </a:pPr>
            <a:r>
              <a:rPr lang="en-US" sz="2000">
                <a:solidFill>
                  <a:srgbClr val="606060"/>
                </a:solidFill>
                <a:latin typeface="Helvetica Neue" charset="0"/>
                <a:sym typeface="Helvetica Neue" charset="0"/>
              </a:rPr>
              <a:t>About 36 million readers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cap="all" dirty="0" err="1" smtClean="0">
                <a:latin typeface="Helvetica Neue Light" charset="0"/>
                <a:ea typeface="ヒラギノ角ゴ ProN W3" charset="0"/>
                <a:cs typeface="ヒラギノ角ゴ ProN W3" charset="0"/>
              </a:rPr>
              <a:t>Example</a:t>
            </a:r>
            <a:r>
              <a:rPr lang="de-DE" cap="all" dirty="0" smtClean="0">
                <a:latin typeface="Helvetica Neue Light" charset="0"/>
                <a:ea typeface="ヒラギノ角ゴ ProN W3" charset="0"/>
                <a:cs typeface="ヒラギノ角ゴ ProN W3" charset="0"/>
              </a:rPr>
              <a:t>: Rügen</a:t>
            </a:r>
            <a:endParaRPr lang="de-DE" dirty="0"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pic>
        <p:nvPicPr>
          <p:cNvPr id="46083" name="Bild 4" descr="MOPO_Rügen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7844" y="141480"/>
            <a:ext cx="3417252" cy="4830678"/>
          </a:xfrm>
          <a:prstGeom prst="rect">
            <a:avLst/>
          </a:prstGeom>
          <a:solidFill>
            <a:srgbClr val="FFFFFF">
              <a:shade val="85000"/>
            </a:srgbClr>
          </a:solidFill>
          <a:ln w="1333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6084" name="Bild 6" descr="Rügen - Google Maps_1337678698490 Kopie_2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5616" y="2220711"/>
            <a:ext cx="2850952" cy="265747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6" name="Oval 4"/>
          <p:cNvSpPr>
            <a:spLocks noChangeArrowheads="1"/>
          </p:cNvSpPr>
          <p:nvPr/>
        </p:nvSpPr>
        <p:spPr bwMode="auto">
          <a:xfrm>
            <a:off x="3059906" y="3117057"/>
            <a:ext cx="875705" cy="782836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4290" tIns="17145" rIns="34290" bIns="17145"/>
          <a:lstStyle/>
          <a:p>
            <a:pPr algn="ctr"/>
            <a:endParaRPr lang="de-DE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cap="all" dirty="0" err="1" smtClean="0">
                <a:latin typeface="Helvetica Neue Light" charset="0"/>
                <a:ea typeface="ヒラギノ角ゴ ProN W3" charset="0"/>
                <a:cs typeface="ヒラギノ角ゴ ProN W3" charset="0"/>
              </a:rPr>
              <a:t>Example</a:t>
            </a:r>
            <a:r>
              <a:rPr lang="de-DE" cap="all" dirty="0" smtClean="0">
                <a:latin typeface="Helvetica Neue Light" charset="0"/>
                <a:ea typeface="ヒラギノ角ゴ ProN W3" charset="0"/>
                <a:cs typeface="ヒラギノ角ゴ ProN W3" charset="0"/>
              </a:rPr>
              <a:t>: </a:t>
            </a:r>
            <a:r>
              <a:rPr lang="de-DE" cap="all" dirty="0" err="1" smtClean="0">
                <a:latin typeface="Helvetica Neue Light" charset="0"/>
                <a:ea typeface="ヒラギノ角ゴ ProN W3" charset="0"/>
                <a:cs typeface="ヒラギノ角ゴ ProN W3" charset="0"/>
              </a:rPr>
              <a:t>Djursland</a:t>
            </a:r>
            <a:endParaRPr lang="de-DE" dirty="0"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pic>
        <p:nvPicPr>
          <p:cNvPr id="47107" name="Bild 1" descr="MOPO_Skandinavien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63107" y="719091"/>
            <a:ext cx="4795247" cy="4093908"/>
          </a:xfrm>
          <a:prstGeom prst="rect">
            <a:avLst/>
          </a:prstGeom>
          <a:solidFill>
            <a:srgbClr val="FFFFFF">
              <a:shade val="85000"/>
            </a:srgbClr>
          </a:solidFill>
          <a:ln w="1333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7108" name="Bild 2" descr="Djursland Dyrepark - Google Maps_1337678257092 Kopie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8583" y="2193708"/>
            <a:ext cx="2622947" cy="261937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0" name="Oval 4"/>
          <p:cNvSpPr>
            <a:spLocks noChangeArrowheads="1"/>
          </p:cNvSpPr>
          <p:nvPr/>
        </p:nvSpPr>
        <p:spPr bwMode="auto">
          <a:xfrm>
            <a:off x="2655094" y="3005138"/>
            <a:ext cx="740569" cy="782836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4290" tIns="17145" rIns="34290" bIns="17145"/>
          <a:lstStyle/>
          <a:p>
            <a:pPr algn="ctr"/>
            <a:endParaRPr lang="de-DE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cap="all" dirty="0" err="1" smtClean="0">
                <a:latin typeface="Helvetica Neue Light" charset="0"/>
                <a:ea typeface="ヒラギノ角ゴ ProN W3" charset="0"/>
                <a:cs typeface="ヒラギノ角ゴ ProN W3" charset="0"/>
              </a:rPr>
              <a:t>Example</a:t>
            </a:r>
            <a:r>
              <a:rPr lang="de-DE" cap="all" dirty="0" smtClean="0">
                <a:latin typeface="Helvetica Neue Light" charset="0"/>
                <a:ea typeface="ヒラギノ角ゴ ProN W3" charset="0"/>
                <a:cs typeface="ヒラギノ角ゴ ProN W3" charset="0"/>
              </a:rPr>
              <a:t>: Juist</a:t>
            </a:r>
            <a:endParaRPr lang="de-DE" dirty="0"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pic>
        <p:nvPicPr>
          <p:cNvPr id="48131" name="Bild 1" descr="Beispiel_für_Nordgriechenland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73778" y="692194"/>
            <a:ext cx="5427603" cy="4080491"/>
          </a:xfrm>
          <a:prstGeom prst="rect">
            <a:avLst/>
          </a:prstGeom>
          <a:solidFill>
            <a:srgbClr val="FFFFFF">
              <a:shade val="85000"/>
            </a:srgbClr>
          </a:solidFill>
          <a:ln w="1333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8132" name="Bild 2" descr="Juist - Google Maps_1337678961240 Kopie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0541" y="1221600"/>
            <a:ext cx="2430530" cy="239734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4" name="Oval 4"/>
          <p:cNvSpPr>
            <a:spLocks noChangeArrowheads="1"/>
          </p:cNvSpPr>
          <p:nvPr/>
        </p:nvSpPr>
        <p:spPr bwMode="auto">
          <a:xfrm flipH="1">
            <a:off x="1439466" y="2112764"/>
            <a:ext cx="630436" cy="64234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4290" tIns="17145" rIns="34290" bIns="17145"/>
          <a:lstStyle/>
          <a:p>
            <a:pPr algn="ctr"/>
            <a:endParaRPr lang="de-DE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cap="all" dirty="0" err="1" smtClean="0">
                <a:latin typeface="Helvetica Neue Light" charset="0"/>
                <a:ea typeface="ヒラギノ角ゴ ProN W3" charset="0"/>
                <a:cs typeface="ヒラギノ角ゴ ProN W3" charset="0"/>
              </a:rPr>
              <a:t>Example</a:t>
            </a:r>
            <a:r>
              <a:rPr lang="de-DE" cap="all" dirty="0" smtClean="0">
                <a:latin typeface="Helvetica Neue Light" charset="0"/>
                <a:ea typeface="ヒラギノ角ゴ ProN W3" charset="0"/>
                <a:cs typeface="ヒラギノ角ゴ ProN W3" charset="0"/>
              </a:rPr>
              <a:t>: Mauritius</a:t>
            </a:r>
            <a:endParaRPr lang="de-DE" dirty="0"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pic>
        <p:nvPicPr>
          <p:cNvPr id="4" name="Picture 13" descr="Anahita070928_finest_finance_3"/>
          <p:cNvPicPr>
            <a:picLocks noChangeAspect="1" noChangeArrowheads="1"/>
          </p:cNvPicPr>
          <p:nvPr/>
        </p:nvPicPr>
        <p:blipFill>
          <a:blip r:embed="rId2" cstate="email">
            <a:extLst/>
          </a:blip>
          <a:srcRect/>
          <a:stretch>
            <a:fillRect/>
          </a:stretch>
        </p:blipFill>
        <p:spPr bwMode="auto">
          <a:xfrm>
            <a:off x="1791909" y="753826"/>
            <a:ext cx="6047454" cy="40321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cap="all" dirty="0" err="1" smtClean="0">
                <a:latin typeface="Helvetica Neue Light" charset="0"/>
                <a:ea typeface="ヒラギノ角ゴ ProN W3" charset="0"/>
                <a:cs typeface="ヒラギノ角ゴ ProN W3" charset="0"/>
              </a:rPr>
              <a:t>Example</a:t>
            </a:r>
            <a:r>
              <a:rPr lang="de-DE" cap="all" dirty="0" smtClean="0">
                <a:latin typeface="Helvetica Neue Light" charset="0"/>
                <a:ea typeface="ヒラギノ角ゴ ProN W3" charset="0"/>
                <a:cs typeface="ヒラギノ角ゴ ProN W3" charset="0"/>
              </a:rPr>
              <a:t>: </a:t>
            </a:r>
            <a:r>
              <a:rPr lang="de-DE" cap="all" dirty="0" err="1" smtClean="0">
                <a:latin typeface="Helvetica Neue Light" charset="0"/>
                <a:ea typeface="ヒラギノ角ゴ ProN W3" charset="0"/>
                <a:cs typeface="ヒラギノ角ゴ ProN W3" charset="0"/>
              </a:rPr>
              <a:t>SEntosA</a:t>
            </a:r>
            <a:endParaRPr lang="de-DE" dirty="0"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pic>
        <p:nvPicPr>
          <p:cNvPr id="9" name="Bild 8" descr="fa110806_Rhein-Neckar-Zeitung.jpg"/>
          <p:cNvPicPr>
            <a:picLocks noChangeAspect="1"/>
          </p:cNvPicPr>
          <p:nvPr/>
        </p:nvPicPr>
        <p:blipFill>
          <a:blip r:embed="rId2" cstate="email">
            <a:extLst/>
          </a:blip>
          <a:stretch>
            <a:fillRect/>
          </a:stretch>
        </p:blipFill>
        <p:spPr>
          <a:xfrm>
            <a:off x="3788913" y="168483"/>
            <a:ext cx="3713042" cy="4833537"/>
          </a:xfrm>
          <a:prstGeom prst="rect">
            <a:avLst/>
          </a:prstGeom>
          <a:solidFill>
            <a:srgbClr val="FFFFFF">
              <a:shade val="85000"/>
            </a:srgbClr>
          </a:solidFill>
          <a:ln w="1333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cap="all" dirty="0" smtClean="0">
                <a:latin typeface="Helvetica Neue Light" charset="0"/>
                <a:ea typeface="ヒラギノ角ゴ ProN W3" charset="0"/>
                <a:cs typeface="ヒラギノ角ゴ ProN W3" charset="0"/>
              </a:rPr>
              <a:t>TV in Germany</a:t>
            </a:r>
            <a:endParaRPr lang="de-DE" cap="all" dirty="0"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pic>
        <p:nvPicPr>
          <p:cNvPr id="13" name="Bild 12" descr="GoogleTV.jpg (JPEG-Grafik, 600x450 Pixel)_1337176497469.png"/>
          <p:cNvPicPr>
            <a:picLocks noChangeAspect="1"/>
          </p:cNvPicPr>
          <p:nvPr/>
        </p:nvPicPr>
        <p:blipFill>
          <a:blip r:embed="rId2" cstate="email">
            <a:extLst/>
          </a:blip>
          <a:srcRect/>
          <a:stretch>
            <a:fillRect/>
          </a:stretch>
        </p:blipFill>
        <p:spPr>
          <a:xfrm>
            <a:off x="4220961" y="1194597"/>
            <a:ext cx="4464770" cy="31118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9155" name="Bild 13" descr="lieblings-tv-sender-1981448264399354502.jpg (JPEG-Grafik, 1280x815 Pixel)_133716680714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0341" y="1444228"/>
            <a:ext cx="3830241" cy="2180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6" descr="GoogleTV.jpg (JPEG-Grafik, 600x450 Pixel)_1337176497469.png"/>
          <p:cNvPicPr>
            <a:picLocks noChangeAspect="1"/>
          </p:cNvPicPr>
          <p:nvPr/>
        </p:nvPicPr>
        <p:blipFill>
          <a:blip r:embed="rId2" cstate="email">
            <a:extLst/>
          </a:blip>
          <a:srcRect/>
          <a:stretch>
            <a:fillRect/>
          </a:stretch>
        </p:blipFill>
        <p:spPr>
          <a:xfrm>
            <a:off x="1578817" y="2989409"/>
            <a:ext cx="2538258" cy="17690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9157" name="Bild 1" descr="Thasos Greek island _ Flickr - Fotosharing!_133708992811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912" y="3084909"/>
            <a:ext cx="2241351" cy="1306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Inhaltsplatzhalter 2"/>
          <p:cNvSpPr txBox="1">
            <a:spLocks/>
          </p:cNvSpPr>
          <p:nvPr/>
        </p:nvSpPr>
        <p:spPr bwMode="auto">
          <a:xfrm>
            <a:off x="400050" y="1437624"/>
            <a:ext cx="7844358" cy="3248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19050" tIns="19050" rIns="19050" bIns="19050"/>
          <a:lstStyle>
            <a:lvl1pPr eaLnBrk="0" hangingPunct="0"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spcBef>
                <a:spcPts val="1650"/>
              </a:spcBef>
              <a:buClr>
                <a:srgbClr val="606060"/>
              </a:buClr>
              <a:buSzPct val="100000"/>
            </a:pPr>
            <a:endParaRPr lang="de-DE" sz="2000">
              <a:solidFill>
                <a:srgbClr val="606060"/>
              </a:solidFill>
              <a:latin typeface="Helvetica Neue" charset="0"/>
              <a:sym typeface="Helvetica Neue" charset="0"/>
            </a:endParaRPr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457200" y="1281112"/>
            <a:ext cx="8339138" cy="3462338"/>
          </a:xfrm>
        </p:spPr>
        <p:txBody>
          <a:bodyPr/>
          <a:lstStyle/>
          <a:p>
            <a:pPr marL="0" indent="0">
              <a:spcBef>
                <a:spcPts val="1650"/>
              </a:spcBef>
              <a:buNone/>
              <a:defRPr/>
            </a:pPr>
            <a:r>
              <a:rPr lang="en-US" sz="2000" dirty="0">
                <a:latin typeface="Helvetica Neue" charset="0"/>
                <a:ea typeface="ヒラギノ角ゴ ProN W3" charset="0"/>
                <a:cs typeface="ヒラギノ角ゴ ProN W3" charset="0"/>
              </a:rPr>
              <a:t>Again:</a:t>
            </a:r>
          </a:p>
          <a:p>
            <a:pPr marL="0" indent="0">
              <a:spcBef>
                <a:spcPts val="1650"/>
              </a:spcBef>
              <a:buNone/>
              <a:defRPr/>
            </a:pPr>
            <a:r>
              <a:rPr lang="en-US" sz="2000" dirty="0">
                <a:latin typeface="Helvetica Neue" charset="0"/>
                <a:ea typeface="ヒラギノ角ゴ ProN W3" charset="0"/>
                <a:cs typeface="ヒラギノ角ゴ ProN W3" charset="0"/>
              </a:rPr>
              <a:t>Focus on EDITORIAL ENTRIES</a:t>
            </a:r>
          </a:p>
          <a:p>
            <a:pPr>
              <a:spcBef>
                <a:spcPts val="1650"/>
              </a:spcBef>
              <a:buFont typeface="Wingdings" charset="2"/>
              <a:buChar char=""/>
              <a:defRPr/>
            </a:pPr>
            <a:endParaRPr lang="en-US" sz="2000" dirty="0">
              <a:latin typeface="Helvetica Neue" charset="0"/>
              <a:ea typeface="ヒラギノ角ゴ ProN W3" charset="0"/>
              <a:cs typeface="ヒラギノ角ゴ ProN W3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cap="all" dirty="0" smtClean="0">
                <a:latin typeface="Helvetica Neue Light" charset="0"/>
                <a:ea typeface="ヒラギノ角ゴ ProN W3" charset="0"/>
                <a:cs typeface="ヒラギノ角ゴ ProN W3" charset="0"/>
              </a:rPr>
              <a:t>How to achieve your communication goals</a:t>
            </a:r>
            <a:endParaRPr lang="en-US" cap="all" dirty="0"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50178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38733" indent="-311944">
              <a:lnSpc>
                <a:spcPct val="120000"/>
              </a:lnSpc>
              <a:spcBef>
                <a:spcPts val="525"/>
              </a:spcBef>
              <a:buFont typeface="Wingdings" charset="0"/>
              <a:buChar char=""/>
            </a:pPr>
            <a:r>
              <a:rPr lang="en-US" sz="2300" b="1">
                <a:latin typeface="Helvetica Neue" charset="0"/>
                <a:ea typeface="ヒラギノ角ゴ ProN W3" charset="0"/>
                <a:cs typeface="ヒラギノ角ゴ ProN W3" charset="0"/>
              </a:rPr>
              <a:t>Press office </a:t>
            </a:r>
            <a:r>
              <a:rPr lang="en-US" sz="2300">
                <a:latin typeface="Helvetica Neue" charset="0"/>
                <a:ea typeface="ヒラギノ角ゴ ProN W3" charset="0"/>
                <a:cs typeface="ヒラギノ角ゴ ProN W3" charset="0"/>
              </a:rPr>
              <a:t>in Germany - through PR agency: </a:t>
            </a:r>
          </a:p>
          <a:p>
            <a:pPr marL="598289" lvl="2" indent="-257175">
              <a:lnSpc>
                <a:spcPct val="120000"/>
              </a:lnSpc>
              <a:spcBef>
                <a:spcPts val="525"/>
              </a:spcBef>
              <a:buFont typeface="Wingdings" charset="0"/>
              <a:buChar char=""/>
            </a:pPr>
            <a:r>
              <a:rPr lang="en-US" sz="1800">
                <a:latin typeface="Helvetica Neue" charset="0"/>
                <a:ea typeface="ヒラギノ角ゴ ProN W3" charset="0"/>
                <a:cs typeface="ヒラギノ角ゴ ProN W3" charset="0"/>
              </a:rPr>
              <a:t>Writes</a:t>
            </a:r>
            <a:r>
              <a:rPr lang="en-US" sz="1800" b="1">
                <a:latin typeface="Helvetica Neue" charset="0"/>
                <a:ea typeface="ヒラギノ角ゴ ProN W3" charset="0"/>
                <a:cs typeface="ヒラギノ角ゴ ProN W3" charset="0"/>
              </a:rPr>
              <a:t> Basic press kit </a:t>
            </a:r>
            <a:r>
              <a:rPr lang="en-US" sz="1800">
                <a:latin typeface="Helvetica Neue" charset="0"/>
                <a:ea typeface="ヒラギノ角ゴ ProN W3" charset="0"/>
                <a:cs typeface="ヒラギノ角ゴ ProN W3" charset="0"/>
              </a:rPr>
              <a:t>incl. background information, nice pictures and incentives for top journalists</a:t>
            </a:r>
          </a:p>
          <a:p>
            <a:pPr marL="598289" lvl="2" indent="-257175">
              <a:lnSpc>
                <a:spcPct val="120000"/>
              </a:lnSpc>
              <a:spcBef>
                <a:spcPts val="525"/>
              </a:spcBef>
              <a:buFont typeface="Wingdings" charset="0"/>
              <a:buChar char=""/>
            </a:pPr>
            <a:r>
              <a:rPr lang="en-US" sz="1800">
                <a:latin typeface="Helvetica Neue" charset="0"/>
                <a:ea typeface="ヒラギノ角ゴ ProN W3" charset="0"/>
                <a:cs typeface="ヒラギノ角ゴ ProN W3" charset="0"/>
              </a:rPr>
              <a:t>Writes seasonal / thematic </a:t>
            </a:r>
            <a:r>
              <a:rPr lang="en-US" sz="1800" b="1">
                <a:latin typeface="Helvetica Neue" charset="0"/>
                <a:ea typeface="ヒラギノ角ゴ ProN W3" charset="0"/>
                <a:cs typeface="ヒラギノ角ゴ ProN W3" charset="0"/>
              </a:rPr>
              <a:t>Press releases </a:t>
            </a:r>
            <a:r>
              <a:rPr lang="en-US" sz="1800">
                <a:latin typeface="Helvetica Neue" charset="0"/>
                <a:ea typeface="ヒラギノ角ゴ ProN W3" charset="0"/>
                <a:cs typeface="ヒラギノ角ゴ ProN W3" charset="0"/>
              </a:rPr>
              <a:t>several times per year</a:t>
            </a:r>
          </a:p>
          <a:p>
            <a:pPr marL="598289" lvl="2" indent="-257175">
              <a:lnSpc>
                <a:spcPct val="120000"/>
              </a:lnSpc>
              <a:spcBef>
                <a:spcPts val="525"/>
              </a:spcBef>
              <a:buFont typeface="Wingdings" charset="0"/>
              <a:buChar char=""/>
            </a:pPr>
            <a:r>
              <a:rPr lang="en-US" sz="1800">
                <a:latin typeface="Helvetica Neue" charset="0"/>
                <a:ea typeface="ヒラギノ角ゴ ProN W3" charset="0"/>
                <a:cs typeface="ヒラギノ角ゴ ProN W3" charset="0"/>
              </a:rPr>
              <a:t>Developes </a:t>
            </a:r>
            <a:r>
              <a:rPr lang="en-US" sz="1800" b="1">
                <a:latin typeface="Helvetica Neue" charset="0"/>
                <a:ea typeface="ヒラギノ角ゴ ProN W3" charset="0"/>
                <a:cs typeface="ヒラギノ角ゴ ProN W3" charset="0"/>
              </a:rPr>
              <a:t>Media list </a:t>
            </a:r>
            <a:r>
              <a:rPr lang="en-US" sz="1800">
                <a:latin typeface="Helvetica Neue" charset="0"/>
                <a:ea typeface="ヒラギノ角ゴ ProN W3" charset="0"/>
                <a:cs typeface="ヒラギノ角ゴ ProN W3" charset="0"/>
              </a:rPr>
              <a:t>and </a:t>
            </a:r>
            <a:r>
              <a:rPr lang="en-US" sz="1800" b="1">
                <a:latin typeface="Helvetica Neue" charset="0"/>
                <a:ea typeface="ヒラギノ角ゴ ProN W3" charset="0"/>
                <a:cs typeface="ヒラギノ角ゴ ProN W3" charset="0"/>
              </a:rPr>
              <a:t>pitches </a:t>
            </a:r>
            <a:r>
              <a:rPr lang="en-US" sz="1800">
                <a:latin typeface="Helvetica Neue" charset="0"/>
                <a:ea typeface="ヒラギノ角ゴ ProN W3" charset="0"/>
                <a:cs typeface="ヒラギノ角ゴ ProN W3" charset="0"/>
              </a:rPr>
              <a:t>media on-going</a:t>
            </a:r>
          </a:p>
          <a:p>
            <a:pPr marL="598289" lvl="2" indent="-257175">
              <a:lnSpc>
                <a:spcPct val="120000"/>
              </a:lnSpc>
              <a:spcBef>
                <a:spcPts val="525"/>
              </a:spcBef>
              <a:buFont typeface="Wingdings" charset="0"/>
              <a:buChar char=""/>
            </a:pPr>
            <a:r>
              <a:rPr lang="en-US" sz="1800">
                <a:latin typeface="Helvetica Neue" charset="0"/>
                <a:ea typeface="ヒラギノ角ゴ ProN W3" charset="0"/>
                <a:cs typeface="ヒラギノ角ゴ ProN W3" charset="0"/>
              </a:rPr>
              <a:t>Offers </a:t>
            </a:r>
            <a:r>
              <a:rPr lang="en-US" sz="1800" b="1">
                <a:latin typeface="Helvetica Neue" charset="0"/>
                <a:ea typeface="ヒラギノ角ゴ ProN W3" charset="0"/>
                <a:cs typeface="ヒラギノ角ゴ ProN W3" charset="0"/>
              </a:rPr>
              <a:t>Interviews</a:t>
            </a:r>
            <a:r>
              <a:rPr lang="en-US" sz="1800">
                <a:latin typeface="Helvetica Neue" charset="0"/>
                <a:ea typeface="ヒラギノ角ゴ ProN W3" charset="0"/>
                <a:cs typeface="ヒラギノ角ゴ ProN W3" charset="0"/>
              </a:rPr>
              <a:t> to journalists</a:t>
            </a:r>
          </a:p>
          <a:p>
            <a:pPr marL="598289" lvl="2" indent="-257175">
              <a:lnSpc>
                <a:spcPct val="120000"/>
              </a:lnSpc>
              <a:spcBef>
                <a:spcPts val="525"/>
              </a:spcBef>
              <a:buFont typeface="Wingdings" charset="0"/>
              <a:buChar char=""/>
            </a:pPr>
            <a:r>
              <a:rPr lang="en-US" sz="1800">
                <a:latin typeface="Helvetica Neue" charset="0"/>
                <a:ea typeface="ヒラギノ角ゴ ProN W3" charset="0"/>
                <a:cs typeface="ヒラギノ角ゴ ProN W3" charset="0"/>
              </a:rPr>
              <a:t>Developes </a:t>
            </a:r>
            <a:r>
              <a:rPr lang="en-US" sz="1800" b="1">
                <a:latin typeface="Helvetica Neue" charset="0"/>
                <a:ea typeface="ヒラギノ角ゴ ProN W3" charset="0"/>
                <a:cs typeface="ヒラギノ角ゴ ProN W3" charset="0"/>
              </a:rPr>
              <a:t>Electronic press kit</a:t>
            </a:r>
            <a:r>
              <a:rPr lang="en-US" sz="1800">
                <a:latin typeface="Helvetica Neue" charset="0"/>
                <a:ea typeface="ヒラギノ角ゴ ProN W3" charset="0"/>
                <a:cs typeface="ヒラギノ角ゴ ProN W3" charset="0"/>
              </a:rPr>
              <a:t> (TV footage)</a:t>
            </a:r>
          </a:p>
          <a:p>
            <a:pPr marL="598289" lvl="2" indent="-257175">
              <a:lnSpc>
                <a:spcPct val="120000"/>
              </a:lnSpc>
              <a:spcBef>
                <a:spcPts val="525"/>
              </a:spcBef>
              <a:buFont typeface="Wingdings" charset="0"/>
              <a:buChar char=""/>
            </a:pPr>
            <a:r>
              <a:rPr lang="en-US" sz="1800">
                <a:latin typeface="Helvetica Neue" charset="0"/>
                <a:ea typeface="ヒラギノ角ゴ ProN W3" charset="0"/>
                <a:cs typeface="ヒラギノ角ゴ ProN W3" charset="0"/>
              </a:rPr>
              <a:t>Organizes </a:t>
            </a:r>
            <a:r>
              <a:rPr lang="en-US" sz="1800" b="1">
                <a:latin typeface="Helvetica Neue" charset="0"/>
                <a:ea typeface="ヒラギノ角ゴ ProN W3" charset="0"/>
                <a:cs typeface="ヒラギノ角ゴ ProN W3" charset="0"/>
              </a:rPr>
              <a:t>Press trips</a:t>
            </a:r>
            <a:r>
              <a:rPr lang="en-US" sz="1800">
                <a:latin typeface="Helvetica Neue" charset="0"/>
                <a:ea typeface="ヒラギノ角ゴ ProN W3" charset="0"/>
                <a:cs typeface="ヒラギノ角ゴ ProN W3" charset="0"/>
              </a:rPr>
              <a:t> - invitation to Eastern Macedonia &amp; Thrace</a:t>
            </a:r>
            <a:br>
              <a:rPr lang="en-US" sz="1800">
                <a:latin typeface="Helvetica Neue" charset="0"/>
                <a:ea typeface="ヒラギノ角ゴ ProN W3" charset="0"/>
                <a:cs typeface="ヒラギノ角ゴ ProN W3" charset="0"/>
              </a:rPr>
            </a:br>
            <a:r>
              <a:rPr lang="en-US" sz="1800">
                <a:latin typeface="Helvetica Neue" charset="0"/>
                <a:ea typeface="ヒラギノ角ゴ ProN W3" charset="0"/>
                <a:cs typeface="ヒラギノ角ゴ ProN W3" charset="0"/>
                <a:sym typeface="Wingdings" charset="0"/>
              </a:rPr>
              <a:t> Educational trip / adventure trip / ecotourism / trekking trip</a:t>
            </a:r>
            <a:endParaRPr lang="en-US" sz="1800">
              <a:latin typeface="Helvetica Neue" charset="0"/>
              <a:ea typeface="ヒラギノ角ゴ ProN W3" charset="0"/>
              <a:cs typeface="ヒラギノ角ゴ ProN W3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Inhaltsplatzhalter 2"/>
          <p:cNvSpPr>
            <a:spLocks noGrp="1"/>
          </p:cNvSpPr>
          <p:nvPr>
            <p:ph idx="1"/>
          </p:nvPr>
        </p:nvSpPr>
        <p:spPr>
          <a:xfrm>
            <a:off x="400050" y="1223962"/>
            <a:ext cx="8276630" cy="3462338"/>
          </a:xfrm>
        </p:spPr>
        <p:txBody>
          <a:bodyPr/>
          <a:lstStyle/>
          <a:p>
            <a:pPr algn="ctr">
              <a:defRPr/>
            </a:pPr>
            <a:endParaRPr lang="de-DE" dirty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algn="ctr">
              <a:defRPr/>
            </a:pPr>
            <a:endParaRPr lang="de-DE" dirty="0" smtClean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algn="ctr">
              <a:defRPr/>
            </a:pPr>
            <a:endParaRPr lang="de-DE" dirty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algn="ctr">
              <a:defRPr/>
            </a:pPr>
            <a:endParaRPr lang="de-DE" dirty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0" indent="0" algn="r">
              <a:spcBef>
                <a:spcPts val="1200"/>
              </a:spcBef>
              <a:buSzPct val="75000"/>
              <a:buNone/>
              <a:defRPr/>
            </a:pPr>
            <a:r>
              <a:rPr lang="en-US" sz="3300" b="1" dirty="0">
                <a:solidFill>
                  <a:schemeClr val="accent4">
                    <a:lumMod val="65000"/>
                    <a:lumOff val="3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Industrie-Contact AG </a:t>
            </a:r>
            <a:br>
              <a:rPr lang="en-US" sz="3300" b="1" dirty="0">
                <a:solidFill>
                  <a:schemeClr val="accent4">
                    <a:lumMod val="65000"/>
                    <a:lumOff val="3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</a:br>
            <a:r>
              <a:rPr lang="en-US" sz="2700" dirty="0">
                <a:solidFill>
                  <a:schemeClr val="accent4">
                    <a:lumMod val="65000"/>
                    <a:lumOff val="3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Agency for Public Relations and Communications</a:t>
            </a:r>
          </a:p>
          <a:p>
            <a:pPr marL="0" indent="0" algn="r">
              <a:spcBef>
                <a:spcPts val="1200"/>
              </a:spcBef>
              <a:buSzPct val="75000"/>
              <a:buNone/>
              <a:defRPr/>
            </a:pPr>
            <a:endParaRPr lang="en-US" sz="3300" dirty="0">
              <a:solidFill>
                <a:schemeClr val="accent4">
                  <a:lumMod val="65000"/>
                  <a:lumOff val="35000"/>
                </a:schemeClr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cap="all" dirty="0" smtClean="0">
                <a:latin typeface="Helvetica Neue Light" charset="0"/>
                <a:ea typeface="ヒラギノ角ゴ ProN W3" charset="0"/>
                <a:cs typeface="ヒラギノ角ゴ ProN W3" charset="0"/>
              </a:rPr>
              <a:t>Your media angles and story lines</a:t>
            </a:r>
            <a:endParaRPr lang="en-US" cap="all" dirty="0"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51202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38733" indent="-338733">
              <a:spcBef>
                <a:spcPts val="975"/>
              </a:spcBef>
              <a:buFont typeface="Wingdings" charset="0"/>
              <a:buChar char=""/>
            </a:pPr>
            <a:r>
              <a:rPr lang="en-US" sz="2000" b="1" dirty="0">
                <a:latin typeface="Helvetica Neue" charset="0"/>
                <a:ea typeface="ヒラギノ角ゴ ProN W3" charset="0"/>
                <a:cs typeface="ヒラギノ角ゴ ProN W3" charset="0"/>
              </a:rPr>
              <a:t>Turn your weak spot into your strong side:</a:t>
            </a:r>
            <a:br>
              <a:rPr lang="en-US" sz="2000" b="1" dirty="0">
                <a:latin typeface="Helvetica Neue" charset="0"/>
                <a:ea typeface="ヒラギノ角ゴ ProN W3" charset="0"/>
                <a:cs typeface="ヒラギノ角ゴ ProN W3" charset="0"/>
              </a:rPr>
            </a:br>
            <a:r>
              <a:rPr lang="en-US" sz="2000" b="1" dirty="0">
                <a:latin typeface="Helvetica Neue" charset="0"/>
                <a:ea typeface="ヒラギノ角ゴ ProN W3" charset="0"/>
                <a:cs typeface="ヒラギノ角ゴ ProN W3" charset="0"/>
              </a:rPr>
              <a:t>Eastern Macedonia &amp; Thrace = Unknown and </a:t>
            </a:r>
            <a:r>
              <a:rPr lang="en-US" sz="2000" b="1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unspoiled: </a:t>
            </a:r>
            <a:r>
              <a:rPr lang="en-US" sz="2000" b="1" dirty="0">
                <a:latin typeface="Helvetica Neue" charset="0"/>
                <a:ea typeface="ヒラギノ角ゴ ProN W3" charset="0"/>
                <a:cs typeface="ヒラギノ角ゴ ProN W3" charset="0"/>
              </a:rPr>
              <a:t/>
            </a:r>
            <a:br>
              <a:rPr lang="en-US" sz="2000" b="1" dirty="0">
                <a:latin typeface="Helvetica Neue" charset="0"/>
                <a:ea typeface="ヒラギノ角ゴ ProN W3" charset="0"/>
                <a:cs typeface="ヒラギノ角ゴ ProN W3" charset="0"/>
              </a:rPr>
            </a:br>
            <a:r>
              <a:rPr lang="en-US" sz="2000" b="1" dirty="0">
                <a:latin typeface="Helvetica Neue" charset="0"/>
                <a:ea typeface="ヒラギノ角ゴ ProN W3" charset="0"/>
                <a:cs typeface="ヒラギノ角ゴ ProN W3" charset="0"/>
              </a:rPr>
              <a:t>Perfect for people looking for new experiences!</a:t>
            </a:r>
          </a:p>
          <a:p>
            <a:pPr marL="632222" lvl="2" indent="-317897">
              <a:spcBef>
                <a:spcPts val="975"/>
              </a:spcBef>
              <a:buFont typeface="Wingdings" charset="0"/>
              <a:buChar char=""/>
            </a:pPr>
            <a:r>
              <a:rPr lang="en-US" sz="1800" dirty="0">
                <a:latin typeface="Helvetica Neue" charset="0"/>
                <a:ea typeface="ヒラギノ角ゴ ProN W3" charset="0"/>
                <a:cs typeface="ヒラギノ角ゴ ProN W3" charset="0"/>
              </a:rPr>
              <a:t>Nature (beaches, ocean, landscapes)</a:t>
            </a:r>
          </a:p>
          <a:p>
            <a:pPr marL="632222" lvl="2" indent="-317897">
              <a:spcBef>
                <a:spcPts val="975"/>
              </a:spcBef>
              <a:buFont typeface="Wingdings" charset="0"/>
              <a:buChar char=""/>
            </a:pPr>
            <a:r>
              <a:rPr lang="en-US" sz="1800" dirty="0">
                <a:latin typeface="Helvetica Neue" charset="0"/>
                <a:ea typeface="ヒラギノ角ゴ ProN W3" charset="0"/>
                <a:cs typeface="ヒラギノ角ゴ ProN W3" charset="0"/>
              </a:rPr>
              <a:t>Historical sites</a:t>
            </a:r>
          </a:p>
          <a:p>
            <a:pPr marL="632222" lvl="2" indent="-317897">
              <a:spcBef>
                <a:spcPts val="975"/>
              </a:spcBef>
              <a:buFont typeface="Wingdings" charset="0"/>
              <a:buChar char=""/>
            </a:pPr>
            <a:r>
              <a:rPr lang="en-US" sz="1800" dirty="0">
                <a:latin typeface="Helvetica Neue" charset="0"/>
                <a:ea typeface="ヒラギノ角ゴ ProN W3" charset="0"/>
                <a:cs typeface="ヒラギノ角ゴ ProN W3" charset="0"/>
              </a:rPr>
              <a:t>Eco tourism</a:t>
            </a:r>
          </a:p>
          <a:p>
            <a:pPr marL="632222" lvl="2" indent="-317897">
              <a:spcBef>
                <a:spcPts val="975"/>
              </a:spcBef>
              <a:buFont typeface="Wingdings" charset="0"/>
              <a:buChar char=""/>
            </a:pPr>
            <a:r>
              <a:rPr lang="en-US" sz="1800" dirty="0">
                <a:latin typeface="Helvetica Neue" charset="0"/>
                <a:ea typeface="ヒラギノ角ゴ ProN W3" charset="0"/>
                <a:cs typeface="ヒラギノ角ゴ ProN W3" charset="0"/>
              </a:rPr>
              <a:t>Hiking / Trekking</a:t>
            </a:r>
          </a:p>
          <a:p>
            <a:pPr marL="632222" lvl="2" indent="-317897">
              <a:spcBef>
                <a:spcPts val="975"/>
              </a:spcBef>
              <a:buFont typeface="Wingdings" charset="0"/>
              <a:buChar char=""/>
            </a:pPr>
            <a:r>
              <a:rPr lang="en-US" sz="1800" dirty="0">
                <a:latin typeface="Helvetica Neue" charset="0"/>
                <a:ea typeface="ヒラギノ角ゴ ProN W3" charset="0"/>
                <a:cs typeface="ヒラギノ角ゴ ProN W3" charset="0"/>
              </a:rPr>
              <a:t>Boat tours</a:t>
            </a:r>
          </a:p>
          <a:p>
            <a:pPr marL="632222" lvl="2" indent="-317897">
              <a:spcBef>
                <a:spcPts val="975"/>
              </a:spcBef>
              <a:buFont typeface="Wingdings" charset="0"/>
              <a:buChar char=""/>
            </a:pPr>
            <a:r>
              <a:rPr lang="en-US" sz="1800" dirty="0">
                <a:latin typeface="Helvetica Neue" charset="0"/>
                <a:ea typeface="ヒラギノ角ゴ ProN W3" charset="0"/>
                <a:cs typeface="ヒラギノ角ゴ ProN W3" charset="0"/>
              </a:rPr>
              <a:t>Fine food and wines </a:t>
            </a:r>
          </a:p>
          <a:p>
            <a:pPr marL="632222" lvl="2" indent="-317897">
              <a:spcBef>
                <a:spcPts val="975"/>
              </a:spcBef>
              <a:buFont typeface="Wingdings" charset="0"/>
              <a:buChar char=""/>
            </a:pPr>
            <a:r>
              <a:rPr lang="en-US" sz="1800" dirty="0">
                <a:latin typeface="Helvetica Neue" charset="0"/>
                <a:ea typeface="ヒラギノ角ゴ ProN W3" charset="0"/>
                <a:cs typeface="ヒラギノ角ゴ ProN W3" charset="0"/>
              </a:rPr>
              <a:t>Spas / wellness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Bild 3" descr="Bildschirmfoto 2012-05-22 um 15.31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321" y="1113830"/>
            <a:ext cx="3834408" cy="395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Inhaltsplatzhalter 2"/>
          <p:cNvSpPr>
            <a:spLocks noGrp="1"/>
          </p:cNvSpPr>
          <p:nvPr>
            <p:ph idx="1"/>
          </p:nvPr>
        </p:nvSpPr>
        <p:spPr>
          <a:xfrm>
            <a:off x="5409010" y="1413272"/>
            <a:ext cx="3330178" cy="2805708"/>
          </a:xfrm>
        </p:spPr>
        <p:txBody>
          <a:bodyPr/>
          <a:lstStyle/>
          <a:p>
            <a:pPr marL="338733" indent="-338733">
              <a:spcBef>
                <a:spcPts val="975"/>
              </a:spcBef>
              <a:buFont typeface="Wingdings" charset="0"/>
              <a:buChar char=""/>
            </a:pPr>
            <a:r>
              <a:rPr lang="en-US" sz="2000" b="1">
                <a:latin typeface="Helvetica Neue" charset="0"/>
                <a:ea typeface="ヒラギノ角ゴ ProN W3" charset="0"/>
                <a:cs typeface="ヒラギノ角ゴ ProN W3" charset="0"/>
              </a:rPr>
              <a:t>Optimize Google </a:t>
            </a:r>
            <a:br>
              <a:rPr lang="en-US" sz="2000" b="1">
                <a:latin typeface="Helvetica Neue" charset="0"/>
                <a:ea typeface="ヒラギノ角ゴ ProN W3" charset="0"/>
                <a:cs typeface="ヒラギノ角ゴ ProN W3" charset="0"/>
              </a:rPr>
            </a:br>
            <a:r>
              <a:rPr lang="en-US" sz="2000" b="1">
                <a:latin typeface="Helvetica Neue" charset="0"/>
                <a:ea typeface="ヒラギノ角ゴ ProN W3" charset="0"/>
                <a:cs typeface="ヒラギノ角ゴ ProN W3" charset="0"/>
              </a:rPr>
              <a:t>Page 1 search results</a:t>
            </a:r>
          </a:p>
          <a:p>
            <a:pPr marL="338733" indent="-338733">
              <a:spcBef>
                <a:spcPts val="975"/>
              </a:spcBef>
              <a:buFont typeface="Wingdings" charset="0"/>
              <a:buChar char=""/>
            </a:pPr>
            <a:r>
              <a:rPr lang="en-US" sz="2000" b="1">
                <a:latin typeface="Helvetica Neue" charset="0"/>
                <a:ea typeface="ヒラギノ角ゴ ProN W3" charset="0"/>
                <a:cs typeface="ヒラギノ角ゴ ProN W3" charset="0"/>
              </a:rPr>
              <a:t>Add qualitative </a:t>
            </a:r>
            <a:br>
              <a:rPr lang="en-US" sz="2000" b="1">
                <a:latin typeface="Helvetica Neue" charset="0"/>
                <a:ea typeface="ヒラギノ角ゴ ProN W3" charset="0"/>
                <a:cs typeface="ヒラギノ角ゴ ProN W3" charset="0"/>
              </a:rPr>
            </a:br>
            <a:r>
              <a:rPr lang="en-US" sz="2000" b="1">
                <a:latin typeface="Helvetica Neue" charset="0"/>
                <a:ea typeface="ヒラギノ角ゴ ProN W3" charset="0"/>
                <a:cs typeface="ヒラギノ角ゴ ProN W3" charset="0"/>
              </a:rPr>
              <a:t>search results</a:t>
            </a:r>
          </a:p>
          <a:p>
            <a:pPr marL="338733" indent="-338733">
              <a:spcBef>
                <a:spcPts val="975"/>
              </a:spcBef>
              <a:buFont typeface="Wingdings" charset="0"/>
              <a:buChar char=""/>
            </a:pPr>
            <a:r>
              <a:rPr lang="en-US" sz="2000" b="1">
                <a:latin typeface="Helvetica Neue" charset="0"/>
                <a:ea typeface="ヒラギノ角ゴ ProN W3" charset="0"/>
                <a:cs typeface="ヒラギノ角ゴ ProN W3" charset="0"/>
              </a:rPr>
              <a:t>Optimize existing </a:t>
            </a:r>
            <a:br>
              <a:rPr lang="en-US" sz="2000" b="1">
                <a:latin typeface="Helvetica Neue" charset="0"/>
                <a:ea typeface="ヒラギノ角ゴ ProN W3" charset="0"/>
                <a:cs typeface="ヒラギノ角ゴ ProN W3" charset="0"/>
              </a:rPr>
            </a:br>
            <a:r>
              <a:rPr lang="en-US" sz="2000" b="1">
                <a:latin typeface="Helvetica Neue" charset="0"/>
                <a:ea typeface="ヒラギノ角ゴ ProN W3" charset="0"/>
                <a:cs typeface="ヒラギノ角ゴ ProN W3" charset="0"/>
              </a:rPr>
              <a:t>search results</a:t>
            </a:r>
            <a:endParaRPr lang="en-US" sz="2000">
              <a:latin typeface="Helvetica Neue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cap="all" dirty="0" smtClean="0">
                <a:latin typeface="Helvetica Neue Light" charset="0"/>
                <a:ea typeface="ヒラギノ角ゴ ProN W3" charset="0"/>
                <a:cs typeface="ヒラギノ角ゴ ProN W3" charset="0"/>
              </a:rPr>
              <a:t>Give a chance to inform oneself online!</a:t>
            </a:r>
            <a:endParaRPr lang="en-US" cap="all" dirty="0"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52228" name="Oval 4"/>
          <p:cNvSpPr>
            <a:spLocks noChangeArrowheads="1"/>
          </p:cNvSpPr>
          <p:nvPr/>
        </p:nvSpPr>
        <p:spPr bwMode="auto">
          <a:xfrm>
            <a:off x="953691" y="1653778"/>
            <a:ext cx="2349103" cy="6477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4290" tIns="17145" rIns="34290" bIns="17145"/>
          <a:lstStyle/>
          <a:p>
            <a:pPr algn="ctr"/>
            <a:endParaRPr lang="de-DE"/>
          </a:p>
        </p:txBody>
      </p:sp>
      <p:sp>
        <p:nvSpPr>
          <p:cNvPr id="52229" name="Oval 4"/>
          <p:cNvSpPr>
            <a:spLocks noChangeArrowheads="1"/>
          </p:cNvSpPr>
          <p:nvPr/>
        </p:nvSpPr>
        <p:spPr bwMode="auto">
          <a:xfrm>
            <a:off x="926306" y="4137422"/>
            <a:ext cx="2349699" cy="648296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4290" tIns="17145" rIns="34290" bIns="17145"/>
          <a:lstStyle/>
          <a:p>
            <a:pPr algn="ctr"/>
            <a:endParaRPr lang="de-DE"/>
          </a:p>
        </p:txBody>
      </p:sp>
      <p:sp>
        <p:nvSpPr>
          <p:cNvPr id="52230" name="Oval 4"/>
          <p:cNvSpPr>
            <a:spLocks noChangeArrowheads="1"/>
          </p:cNvSpPr>
          <p:nvPr/>
        </p:nvSpPr>
        <p:spPr bwMode="auto">
          <a:xfrm>
            <a:off x="2492574" y="2598539"/>
            <a:ext cx="2213967" cy="621506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  <a:round/>
            <a:headEnd/>
            <a:tailEnd/>
          </a:ln>
        </p:spPr>
        <p:txBody>
          <a:bodyPr lIns="34290" tIns="17145" rIns="34290" bIns="17145"/>
          <a:lstStyle/>
          <a:p>
            <a:pPr algn="ctr"/>
            <a:r>
              <a:rPr lang="de-DE" sz="1700" b="1">
                <a:solidFill>
                  <a:schemeClr val="tx1"/>
                </a:solidFill>
              </a:rPr>
              <a:t>+ Landing page</a:t>
            </a:r>
          </a:p>
        </p:txBody>
      </p:sp>
      <p:sp>
        <p:nvSpPr>
          <p:cNvPr id="52231" name="Oval 4"/>
          <p:cNvSpPr>
            <a:spLocks noChangeArrowheads="1"/>
          </p:cNvSpPr>
          <p:nvPr/>
        </p:nvSpPr>
        <p:spPr bwMode="auto">
          <a:xfrm>
            <a:off x="2492573" y="3381971"/>
            <a:ext cx="2214563" cy="6477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  <a:round/>
            <a:headEnd/>
            <a:tailEnd/>
          </a:ln>
        </p:spPr>
        <p:txBody>
          <a:bodyPr lIns="34290" tIns="17145" rIns="34290" bIns="17145"/>
          <a:lstStyle/>
          <a:p>
            <a:pPr algn="ctr"/>
            <a:r>
              <a:rPr lang="de-DE" sz="1700" b="1"/>
              <a:t>+ Facebook site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cap="all" dirty="0" smtClean="0">
                <a:latin typeface="Helvetica Neue Light" charset="0"/>
                <a:ea typeface="ヒラギノ角ゴ ProN W3" charset="0"/>
                <a:cs typeface="ヒラギノ角ゴ ProN W3" charset="0"/>
              </a:rPr>
              <a:t>Landing page</a:t>
            </a:r>
            <a:endParaRPr lang="de-DE" cap="small" dirty="0"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pic>
        <p:nvPicPr>
          <p:cNvPr id="53250" name="Bild 1" descr="Bildschirmfoto 2012-05-24 um 13.00.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005" y="1086445"/>
            <a:ext cx="5021461" cy="4257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Oval 4"/>
          <p:cNvSpPr>
            <a:spLocks noChangeArrowheads="1"/>
          </p:cNvSpPr>
          <p:nvPr/>
        </p:nvSpPr>
        <p:spPr bwMode="auto">
          <a:xfrm>
            <a:off x="5948958" y="3679031"/>
            <a:ext cx="1080492" cy="99953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4290" tIns="17145" rIns="34290" bIns="17145"/>
          <a:lstStyle/>
          <a:p>
            <a:pPr algn="ctr"/>
            <a:endParaRPr lang="de-DE"/>
          </a:p>
        </p:txBody>
      </p:sp>
      <p:sp>
        <p:nvSpPr>
          <p:cNvPr id="53252" name="Inhaltsplatzhalter 2"/>
          <p:cNvSpPr>
            <a:spLocks noGrp="1"/>
          </p:cNvSpPr>
          <p:nvPr>
            <p:ph idx="1"/>
          </p:nvPr>
        </p:nvSpPr>
        <p:spPr>
          <a:xfrm>
            <a:off x="467321" y="1356717"/>
            <a:ext cx="3330178" cy="1053108"/>
          </a:xfrm>
        </p:spPr>
        <p:txBody>
          <a:bodyPr/>
          <a:lstStyle/>
          <a:p>
            <a:pPr marL="338733" indent="-338733">
              <a:spcBef>
                <a:spcPts val="975"/>
              </a:spcBef>
              <a:buFont typeface="Wingdings" charset="0"/>
              <a:buChar char=""/>
            </a:pPr>
            <a:r>
              <a:rPr lang="en-US" sz="2000" b="1">
                <a:latin typeface="Helvetica Neue" charset="0"/>
                <a:ea typeface="ヒラギノ角ゴ ProN W3" charset="0"/>
                <a:cs typeface="ヒラギノ角ゴ ProN W3" charset="0"/>
              </a:rPr>
              <a:t>Excellent example:</a:t>
            </a:r>
            <a:br>
              <a:rPr lang="en-US" sz="2000" b="1">
                <a:latin typeface="Helvetica Neue" charset="0"/>
                <a:ea typeface="ヒラギノ角ゴ ProN W3" charset="0"/>
                <a:cs typeface="ヒラギノ角ゴ ProN W3" charset="0"/>
              </a:rPr>
            </a:br>
            <a:r>
              <a:rPr lang="en-US" sz="2000" b="1">
                <a:latin typeface="Helvetica Neue" charset="0"/>
                <a:ea typeface="ヒラギノ角ゴ ProN W3" charset="0"/>
                <a:cs typeface="ヒラギノ角ゴ ProN W3" charset="0"/>
              </a:rPr>
              <a:t>www.Mallorca.de</a:t>
            </a:r>
            <a:endParaRPr lang="en-US" sz="2000">
              <a:latin typeface="Helvetica Neue" charset="0"/>
              <a:ea typeface="ヒラギノ角ゴ ProN W3" charset="0"/>
              <a:cs typeface="ヒラギノ角ゴ ProN W3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cap="all" dirty="0" smtClean="0">
                <a:latin typeface="Helvetica Neue Light" charset="0"/>
                <a:ea typeface="ヒラギノ角ゴ ProN W3" charset="0"/>
                <a:cs typeface="ヒラギノ角ゴ ProN W3" charset="0"/>
              </a:rPr>
              <a:t>Facebook Site</a:t>
            </a:r>
            <a:endParaRPr lang="de-DE" cap="all" dirty="0"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pic>
        <p:nvPicPr>
          <p:cNvPr id="54274" name="Bild 1" descr="Bildschirmfoto 2012-05-24 um 13.05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6747" y="303014"/>
            <a:ext cx="5322094" cy="4779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cap="all" dirty="0" smtClean="0">
                <a:latin typeface="Helvetica Neue Light" charset="0"/>
                <a:ea typeface="ヒラギノ角ゴ ProN W3" charset="0"/>
                <a:cs typeface="ヒラギノ角ゴ ProN W3" charset="0"/>
              </a:rPr>
              <a:t>Wikipedia</a:t>
            </a:r>
            <a:endParaRPr lang="de-DE" cap="all" dirty="0"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pic>
        <p:nvPicPr>
          <p:cNvPr id="55298" name="Inhaltsplatzhalter 3" descr="Ostmakedonien und Thrakien – Wikipedia_1337672704287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4705" y="1167408"/>
            <a:ext cx="8154591" cy="1946672"/>
          </a:xfrm>
        </p:spPr>
      </p:pic>
      <p:sp>
        <p:nvSpPr>
          <p:cNvPr id="55299" name="Oval 4"/>
          <p:cNvSpPr>
            <a:spLocks noChangeArrowheads="1"/>
          </p:cNvSpPr>
          <p:nvPr/>
        </p:nvSpPr>
        <p:spPr bwMode="auto">
          <a:xfrm flipV="1">
            <a:off x="1169789" y="1923455"/>
            <a:ext cx="1403747" cy="1107281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4290" tIns="17145" rIns="34290" bIns="17145"/>
          <a:lstStyle/>
          <a:p>
            <a:pPr algn="ctr"/>
            <a:endParaRPr lang="de-DE"/>
          </a:p>
        </p:txBody>
      </p:sp>
      <p:sp>
        <p:nvSpPr>
          <p:cNvPr id="55300" name="Inhaltsplatzhalter 2"/>
          <p:cNvSpPr txBox="1">
            <a:spLocks/>
          </p:cNvSpPr>
          <p:nvPr/>
        </p:nvSpPr>
        <p:spPr bwMode="auto">
          <a:xfrm>
            <a:off x="521494" y="3517106"/>
            <a:ext cx="5373886" cy="1053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19050" tIns="19050" rIns="19050" bIns="19050"/>
          <a:lstStyle>
            <a:lvl1pPr marL="903288" indent="-903288" eaLnBrk="0" hangingPunct="0"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spcBef>
                <a:spcPts val="975"/>
              </a:spcBef>
              <a:buClr>
                <a:srgbClr val="606060"/>
              </a:buClr>
              <a:buSzPct val="100000"/>
              <a:buFont typeface="Wingdings" charset="0"/>
              <a:buChar char=""/>
            </a:pPr>
            <a:r>
              <a:rPr lang="en-US" sz="2000" b="1" dirty="0">
                <a:solidFill>
                  <a:srgbClr val="606060"/>
                </a:solidFill>
                <a:latin typeface="Helvetica Neue" charset="0"/>
                <a:sym typeface="Helvetica Neue" charset="0"/>
              </a:rPr>
              <a:t>Add history</a:t>
            </a:r>
          </a:p>
          <a:p>
            <a:pPr>
              <a:spcBef>
                <a:spcPts val="975"/>
              </a:spcBef>
              <a:buClr>
                <a:srgbClr val="606060"/>
              </a:buClr>
              <a:buSzPct val="100000"/>
              <a:buFont typeface="Wingdings" charset="0"/>
              <a:buChar char=""/>
            </a:pPr>
            <a:r>
              <a:rPr lang="en-US" sz="2000" b="1" dirty="0">
                <a:solidFill>
                  <a:srgbClr val="606060"/>
                </a:solidFill>
                <a:latin typeface="Helvetica Neue" charset="0"/>
                <a:sym typeface="Helvetica Neue" charset="0"/>
              </a:rPr>
              <a:t>Add tourism</a:t>
            </a:r>
          </a:p>
          <a:p>
            <a:pPr>
              <a:spcBef>
                <a:spcPts val="975"/>
              </a:spcBef>
              <a:buClr>
                <a:srgbClr val="606060"/>
              </a:buClr>
              <a:buSzPct val="100000"/>
              <a:buFont typeface="Wingdings" charset="0"/>
              <a:buChar char=""/>
            </a:pPr>
            <a:r>
              <a:rPr lang="en-US" sz="2000" b="1" dirty="0">
                <a:solidFill>
                  <a:srgbClr val="606060"/>
                </a:solidFill>
                <a:latin typeface="Helvetica Neue" charset="0"/>
                <a:sym typeface="Helvetica Neue" charset="0"/>
              </a:rPr>
              <a:t>Add culture and sites …</a:t>
            </a:r>
            <a:endParaRPr lang="en-US" sz="2000" dirty="0">
              <a:solidFill>
                <a:srgbClr val="606060"/>
              </a:solidFill>
              <a:latin typeface="Helvetica Neue" charset="0"/>
              <a:sym typeface="Helvetica Neue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cap="all" dirty="0" smtClean="0">
                <a:latin typeface="Helvetica Neue Light" charset="0"/>
                <a:ea typeface="ヒラギノ角ゴ ProN W3" charset="0"/>
                <a:cs typeface="ヒラギノ角ゴ ProN W3" charset="0"/>
              </a:rPr>
              <a:t>Travel </a:t>
            </a:r>
            <a:r>
              <a:rPr lang="de-DE" cap="all" dirty="0" err="1" smtClean="0">
                <a:latin typeface="Helvetica Neue Light" charset="0"/>
                <a:ea typeface="ヒラギノ角ゴ ProN W3" charset="0"/>
                <a:cs typeface="ヒラギノ角ゴ ProN W3" charset="0"/>
              </a:rPr>
              <a:t>websites</a:t>
            </a:r>
            <a:r>
              <a:rPr lang="de-DE" cap="all" dirty="0" smtClean="0">
                <a:latin typeface="Helvetica Neue Light" charset="0"/>
                <a:ea typeface="ヒラギノ角ゴ ProN W3" charset="0"/>
                <a:cs typeface="ヒラギノ角ゴ ProN W3" charset="0"/>
              </a:rPr>
              <a:t> e.g. </a:t>
            </a:r>
            <a:r>
              <a:rPr lang="de-DE" cap="all" dirty="0" err="1" smtClean="0">
                <a:latin typeface="Helvetica Neue Light" charset="0"/>
                <a:ea typeface="ヒラギノ角ゴ ProN W3" charset="0"/>
                <a:cs typeface="ヒラギノ角ゴ ProN W3" charset="0"/>
              </a:rPr>
              <a:t>Trivago</a:t>
            </a:r>
            <a:endParaRPr lang="de-DE" cap="all" dirty="0"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56322" name="Inhaltsplatzhalter 2"/>
          <p:cNvSpPr txBox="1">
            <a:spLocks/>
          </p:cNvSpPr>
          <p:nvPr/>
        </p:nvSpPr>
        <p:spPr bwMode="auto">
          <a:xfrm>
            <a:off x="4923234" y="3003947"/>
            <a:ext cx="4131469" cy="1053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19050" tIns="19050" rIns="19050" bIns="19050"/>
          <a:lstStyle>
            <a:lvl1pPr marL="903288" indent="-903288" eaLnBrk="0" hangingPunct="0"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spcBef>
                <a:spcPts val="975"/>
              </a:spcBef>
              <a:buClr>
                <a:srgbClr val="606060"/>
              </a:buClr>
              <a:buSzPct val="100000"/>
              <a:buFont typeface="Wingdings" charset="0"/>
              <a:buChar char=""/>
            </a:pPr>
            <a:r>
              <a:rPr lang="en-US" sz="2000" b="1">
                <a:solidFill>
                  <a:srgbClr val="606060"/>
                </a:solidFill>
                <a:latin typeface="Helvetica Neue" charset="0"/>
                <a:sym typeface="Helvetica Neue" charset="0"/>
              </a:rPr>
              <a:t>Edit / develop / provide texts</a:t>
            </a:r>
          </a:p>
          <a:p>
            <a:pPr>
              <a:spcBef>
                <a:spcPts val="975"/>
              </a:spcBef>
              <a:buClr>
                <a:srgbClr val="606060"/>
              </a:buClr>
              <a:buSzPct val="100000"/>
              <a:buFont typeface="Wingdings" charset="0"/>
              <a:buChar char=""/>
            </a:pPr>
            <a:r>
              <a:rPr lang="en-US" sz="2000" b="1">
                <a:solidFill>
                  <a:srgbClr val="606060"/>
                </a:solidFill>
                <a:latin typeface="Helvetica Neue" charset="0"/>
                <a:sym typeface="Helvetica Neue" charset="0"/>
              </a:rPr>
              <a:t>Provide pictures</a:t>
            </a:r>
          </a:p>
          <a:p>
            <a:pPr>
              <a:spcBef>
                <a:spcPts val="975"/>
              </a:spcBef>
              <a:buClr>
                <a:srgbClr val="606060"/>
              </a:buClr>
              <a:buSzPct val="100000"/>
              <a:buFont typeface="Wingdings" charset="0"/>
              <a:buChar char=""/>
            </a:pPr>
            <a:r>
              <a:rPr lang="en-US" sz="2000" b="1">
                <a:solidFill>
                  <a:srgbClr val="606060"/>
                </a:solidFill>
                <a:latin typeface="Helvetica Neue" charset="0"/>
                <a:sym typeface="Helvetica Neue" charset="0"/>
              </a:rPr>
              <a:t>Add comments and travel reports</a:t>
            </a:r>
          </a:p>
        </p:txBody>
      </p:sp>
      <p:pic>
        <p:nvPicPr>
          <p:cNvPr id="56323" name="Bild 2" descr="Bildschirmfoto 2012-05-24 um 13.12.0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577" y="1329333"/>
            <a:ext cx="4664273" cy="3537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Inhaltsplatzhalter 2"/>
          <p:cNvSpPr>
            <a:spLocks noGrp="1"/>
          </p:cNvSpPr>
          <p:nvPr>
            <p:ph idx="1"/>
          </p:nvPr>
        </p:nvSpPr>
        <p:spPr>
          <a:xfrm>
            <a:off x="400050" y="1223962"/>
            <a:ext cx="8276630" cy="3462338"/>
          </a:xfrm>
        </p:spPr>
        <p:txBody>
          <a:bodyPr/>
          <a:lstStyle/>
          <a:p>
            <a:pPr algn="ctr">
              <a:defRPr/>
            </a:pPr>
            <a:endParaRPr lang="de-DE" dirty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algn="ctr">
              <a:defRPr/>
            </a:pPr>
            <a:endParaRPr lang="de-DE" dirty="0" smtClean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algn="ctr">
              <a:defRPr/>
            </a:pPr>
            <a:endParaRPr lang="de-DE" dirty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algn="ctr">
              <a:defRPr/>
            </a:pPr>
            <a:endParaRPr lang="de-DE" dirty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0" indent="0" algn="r">
              <a:spcBef>
                <a:spcPts val="1200"/>
              </a:spcBef>
              <a:buSzPct val="75000"/>
              <a:buNone/>
              <a:defRPr/>
            </a:pPr>
            <a:endParaRPr lang="de-DE" sz="3300" b="1" dirty="0">
              <a:solidFill>
                <a:schemeClr val="accent4">
                  <a:lumMod val="65000"/>
                  <a:lumOff val="35000"/>
                </a:schemeClr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0" indent="0" algn="r">
              <a:spcBef>
                <a:spcPts val="1200"/>
              </a:spcBef>
              <a:buSzPct val="75000"/>
              <a:buNone/>
              <a:defRPr/>
            </a:pPr>
            <a:r>
              <a:rPr lang="de-DE" sz="3300" b="1" dirty="0">
                <a:solidFill>
                  <a:schemeClr val="accent4">
                    <a:lumMod val="65000"/>
                    <a:lumOff val="3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Trade Shows</a:t>
            </a:r>
            <a:endParaRPr lang="en-US" sz="3300" dirty="0">
              <a:solidFill>
                <a:schemeClr val="accent4">
                  <a:lumMod val="65000"/>
                  <a:lumOff val="35000"/>
                </a:schemeClr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cap="all" dirty="0" smtClean="0">
                <a:latin typeface="Helvetica Neue Light" charset="0"/>
                <a:ea typeface="ヒラギノ角ゴ ProN W3" charset="0"/>
                <a:cs typeface="ヒラギノ角ゴ ProN W3" charset="0"/>
              </a:rPr>
              <a:t>How the Region gets attention in Germany</a:t>
            </a:r>
            <a:endParaRPr lang="en-US" cap="all" dirty="0"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pic>
        <p:nvPicPr>
          <p:cNvPr id="62467" name="Bild 3" descr="ITB BERLIN 2011 Greece _ Flickr - Fotosharing!_133717736496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8913" y="1410621"/>
            <a:ext cx="4604110" cy="31186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62468" name="Bild 4" descr="307px-ITB-Berlin-Logo_svg.png (PNG-Grafik, 307 × 600 Pixel)_133760671735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227" t="7971" r="37984" b="12318"/>
          <a:stretch>
            <a:fillRect/>
          </a:stretch>
        </p:blipFill>
        <p:spPr bwMode="auto">
          <a:xfrm>
            <a:off x="3005826" y="2679762"/>
            <a:ext cx="1242075" cy="223989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2" name="Inhaltsplatzhalter 2"/>
          <p:cNvSpPr txBox="1">
            <a:spLocks/>
          </p:cNvSpPr>
          <p:nvPr/>
        </p:nvSpPr>
        <p:spPr bwMode="auto">
          <a:xfrm>
            <a:off x="467320" y="1221581"/>
            <a:ext cx="2916436" cy="1053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19050" tIns="19050" rIns="19050" bIns="19050"/>
          <a:lstStyle>
            <a:lvl1pPr marL="903288" indent="-903288" eaLnBrk="0" hangingPunct="0"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spcBef>
                <a:spcPts val="975"/>
              </a:spcBef>
              <a:buClr>
                <a:srgbClr val="606060"/>
              </a:buClr>
              <a:buSzPct val="100000"/>
              <a:buFont typeface="Wingdings" charset="0"/>
              <a:buChar char=""/>
            </a:pPr>
            <a:r>
              <a:rPr lang="en-US" sz="2000" b="1">
                <a:solidFill>
                  <a:srgbClr val="606060"/>
                </a:solidFill>
                <a:latin typeface="Helvetica Neue" charset="0"/>
                <a:sym typeface="Helvetica Neue" charset="0"/>
              </a:rPr>
              <a:t>Trade Shows!</a:t>
            </a:r>
          </a:p>
          <a:p>
            <a:pPr>
              <a:spcBef>
                <a:spcPts val="975"/>
              </a:spcBef>
              <a:buClr>
                <a:srgbClr val="606060"/>
              </a:buClr>
              <a:buSzPct val="100000"/>
              <a:buFont typeface="Wingdings" charset="0"/>
              <a:buChar char=""/>
            </a:pPr>
            <a:r>
              <a:rPr lang="en-US" sz="2000" b="1">
                <a:solidFill>
                  <a:srgbClr val="606060"/>
                </a:solidFill>
                <a:latin typeface="Helvetica Neue" charset="0"/>
                <a:sym typeface="Helvetica Neue" charset="0"/>
              </a:rPr>
              <a:t>ITB Berlin - the most important tourism fair in the world!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cap="all" dirty="0" smtClean="0">
                <a:latin typeface="Helvetica Neue Light" charset="0"/>
                <a:ea typeface="ヒラギノ角ゴ ProN W3" charset="0"/>
                <a:cs typeface="ヒラギノ角ゴ ProN W3" charset="0"/>
              </a:rPr>
              <a:t>Trade Shows</a:t>
            </a:r>
            <a:endParaRPr lang="de-DE" dirty="0"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pic>
        <p:nvPicPr>
          <p:cNvPr id="63491" name="Bild 8" descr="Google-Ergebnis für http___www.abendblatt.de_multimedia_archive_00675_reisen_hamburg_3_HA_675901c.jpg_1337671911596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25281" y="1414146"/>
            <a:ext cx="5621205" cy="345016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0" name="Bild 7" descr="REISEN HAMBURG - Internationale Ausstellung Tourismus &amp; Caravaning_1337671355718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3233" y="2305245"/>
            <a:ext cx="1847145" cy="25617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9396" name="Inhaltsplatzhalter 2"/>
          <p:cNvSpPr txBox="1">
            <a:spLocks/>
          </p:cNvSpPr>
          <p:nvPr/>
        </p:nvSpPr>
        <p:spPr bwMode="auto">
          <a:xfrm>
            <a:off x="467321" y="1221581"/>
            <a:ext cx="3429595" cy="1053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19050" tIns="19050" rIns="19050" bIns="19050"/>
          <a:lstStyle>
            <a:lvl1pPr marL="903288" indent="-903288" eaLnBrk="0" hangingPunct="0"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 marL="0" indent="0">
              <a:spcBef>
                <a:spcPts val="975"/>
              </a:spcBef>
              <a:buClr>
                <a:srgbClr val="606060"/>
              </a:buClr>
              <a:buSzPct val="100000"/>
            </a:pPr>
            <a:r>
              <a:rPr lang="en-US" sz="2000" b="1" dirty="0">
                <a:solidFill>
                  <a:srgbClr val="606060"/>
                </a:solidFill>
                <a:latin typeface="Helvetica Neue" charset="0"/>
                <a:sym typeface="Helvetica Neue" charset="0"/>
              </a:rPr>
              <a:t>Further opportunities:</a:t>
            </a:r>
            <a:br>
              <a:rPr lang="en-US" sz="2000" b="1" dirty="0">
                <a:solidFill>
                  <a:srgbClr val="606060"/>
                </a:solidFill>
                <a:latin typeface="Helvetica Neue" charset="0"/>
                <a:sym typeface="Helvetica Neue" charset="0"/>
              </a:rPr>
            </a:br>
            <a:r>
              <a:rPr lang="en-US" sz="2000" b="1" dirty="0">
                <a:solidFill>
                  <a:srgbClr val="606060"/>
                </a:solidFill>
                <a:latin typeface="Helvetica Neue" charset="0"/>
                <a:sym typeface="Helvetica Neue" charset="0"/>
              </a:rPr>
              <a:t>Regional &amp; topic shows, e.g. hiking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cap="all" dirty="0" smtClean="0">
                <a:latin typeface="Helvetica Neue Light" charset="0"/>
                <a:ea typeface="ヒラギノ角ゴ ProN W3" charset="0"/>
                <a:cs typeface="ヒラギノ角ゴ ProN W3" charset="0"/>
              </a:rPr>
              <a:t>Trade Shows</a:t>
            </a:r>
            <a:endParaRPr lang="de-DE" cap="small" dirty="0"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60418" name="Inhaltsplatzhalter 2"/>
          <p:cNvSpPr>
            <a:spLocks noGrp="1"/>
          </p:cNvSpPr>
          <p:nvPr>
            <p:ph idx="1"/>
          </p:nvPr>
        </p:nvSpPr>
        <p:spPr>
          <a:xfrm>
            <a:off x="467321" y="1356717"/>
            <a:ext cx="8209359" cy="3348038"/>
          </a:xfrm>
        </p:spPr>
        <p:txBody>
          <a:bodyPr/>
          <a:lstStyle/>
          <a:p>
            <a:pPr marL="338733" indent="-338733">
              <a:spcBef>
                <a:spcPts val="975"/>
              </a:spcBef>
              <a:buFont typeface="Wingdings" charset="0"/>
              <a:buChar char=""/>
            </a:pPr>
            <a:r>
              <a:rPr lang="en-US" sz="2300" dirty="0">
                <a:latin typeface="Helvetica Neue" charset="0"/>
                <a:ea typeface="ヒラギノ角ゴ ProN W3" charset="0"/>
                <a:cs typeface="ヒラギノ角ゴ ProN W3" charset="0"/>
              </a:rPr>
              <a:t>Use trade shows not only for marketing but also for communicating with journalists (double strategy)</a:t>
            </a:r>
          </a:p>
          <a:p>
            <a:pPr marL="653058" lvl="2" indent="-338733">
              <a:spcBef>
                <a:spcPts val="975"/>
              </a:spcBef>
              <a:buFont typeface="Wingdings" charset="0"/>
              <a:buChar char=""/>
            </a:pPr>
            <a:r>
              <a:rPr lang="en-US" sz="2300" dirty="0">
                <a:latin typeface="Helvetica Neue" charset="0"/>
                <a:ea typeface="ヒラギノ角ゴ ProN W3" charset="0"/>
                <a:cs typeface="ヒラギノ角ゴ ProN W3" charset="0"/>
              </a:rPr>
              <a:t>Develop press kits print and digital</a:t>
            </a:r>
          </a:p>
          <a:p>
            <a:pPr marL="653058" lvl="2" indent="-338733">
              <a:spcBef>
                <a:spcPts val="975"/>
              </a:spcBef>
              <a:buFont typeface="Wingdings" charset="0"/>
              <a:buChar char=""/>
            </a:pPr>
            <a:r>
              <a:rPr lang="en-US" sz="2300" dirty="0">
                <a:latin typeface="Helvetica Neue" charset="0"/>
                <a:ea typeface="ヒラギノ角ゴ ProN W3" charset="0"/>
                <a:cs typeface="ヒラギノ角ゴ ProN W3" charset="0"/>
              </a:rPr>
              <a:t>Provide them at the booth and in the media center</a:t>
            </a:r>
          </a:p>
          <a:p>
            <a:pPr marL="653058" lvl="2" indent="-338733">
              <a:spcBef>
                <a:spcPts val="975"/>
              </a:spcBef>
              <a:buFont typeface="Wingdings" charset="0"/>
              <a:buChar char=""/>
            </a:pPr>
            <a:r>
              <a:rPr lang="en-US" sz="2300" dirty="0">
                <a:latin typeface="Helvetica Neue" charset="0"/>
                <a:ea typeface="ヒラギノ角ゴ ProN W3" charset="0"/>
                <a:cs typeface="ヒラギノ角ゴ ProN W3" charset="0"/>
              </a:rPr>
              <a:t>Invite newspapers and magazines to your stand: </a:t>
            </a:r>
            <a:br>
              <a:rPr lang="en-US" sz="2300" dirty="0">
                <a:latin typeface="Helvetica Neue" charset="0"/>
                <a:ea typeface="ヒラギノ角ゴ ProN W3" charset="0"/>
                <a:cs typeface="ヒラギノ角ゴ ProN W3" charset="0"/>
              </a:rPr>
            </a:br>
            <a:r>
              <a:rPr lang="en-US" sz="2300" dirty="0">
                <a:latin typeface="Helvetica Neue" charset="0"/>
                <a:ea typeface="ヒラギノ角ゴ ProN W3" charset="0"/>
                <a:cs typeface="ヒラギノ角ゴ ProN W3" charset="0"/>
              </a:rPr>
              <a:t>Make appointments with journalists (no press conference!)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Helvetica Neue Light" charset="0"/>
                <a:ea typeface="ヒラギノ角ゴ ProN W3" charset="0"/>
                <a:cs typeface="ヒラギノ角ゴ ProN W3" charset="0"/>
              </a:rPr>
              <a:t>AGENCY AT A GLANCE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1304925"/>
            <a:ext cx="6934200" cy="3462338"/>
          </a:xfrm>
        </p:spPr>
        <p:txBody>
          <a:bodyPr/>
          <a:lstStyle/>
          <a:p>
            <a:pPr marL="223838" indent="-223838" eaLnBrk="1" hangingPunct="1">
              <a:spcBef>
                <a:spcPts val="938"/>
              </a:spcBef>
              <a:buFont typeface="Zapf Dingbats" charset="0"/>
              <a:buChar char="✴"/>
              <a:tabLst>
                <a:tab pos="1981200" algn="l"/>
              </a:tabLst>
            </a:pPr>
            <a:r>
              <a:rPr lang="en-US" sz="1500" b="1">
                <a:latin typeface="Helvetica Neue" charset="0"/>
                <a:ea typeface="ヒラギノ角ゴ ProN W3" charset="0"/>
                <a:cs typeface="ヒラギノ角ゴ ProN W3" charset="0"/>
              </a:rPr>
              <a:t>FOUNDED</a:t>
            </a:r>
            <a:r>
              <a:rPr lang="en-US" sz="1500">
                <a:latin typeface="Helvetica Neue" charset="0"/>
                <a:ea typeface="ヒラギノ角ゴ ProN W3" charset="0"/>
                <a:cs typeface="ヒラギノ角ゴ ProN W3" charset="0"/>
              </a:rPr>
              <a:t>              	1979</a:t>
            </a:r>
          </a:p>
          <a:p>
            <a:pPr marL="223838" indent="-223838" eaLnBrk="1" hangingPunct="1">
              <a:spcBef>
                <a:spcPts val="938"/>
              </a:spcBef>
              <a:buFont typeface="Zapf Dingbats" charset="0"/>
              <a:buChar char="✴"/>
              <a:tabLst>
                <a:tab pos="1981200" algn="l"/>
              </a:tabLst>
            </a:pPr>
            <a:r>
              <a:rPr lang="en-US" sz="1500" b="1">
                <a:latin typeface="Helvetica Neue" charset="0"/>
                <a:ea typeface="ヒラギノ角ゴ ProN W3" charset="0"/>
                <a:cs typeface="ヒラギノ角ゴ ProN W3" charset="0"/>
              </a:rPr>
              <a:t>LOCATION</a:t>
            </a:r>
            <a:r>
              <a:rPr lang="en-US" sz="1500">
                <a:latin typeface="Helvetica Neue" charset="0"/>
                <a:ea typeface="ヒラギノ角ゴ ProN W3" charset="0"/>
                <a:cs typeface="ヒラギノ角ゴ ProN W3" charset="0"/>
              </a:rPr>
              <a:t>            	Hamburg, Germany</a:t>
            </a:r>
          </a:p>
          <a:p>
            <a:pPr marL="223838" indent="-223838" eaLnBrk="1" hangingPunct="1">
              <a:spcBef>
                <a:spcPts val="938"/>
              </a:spcBef>
              <a:buFont typeface="Zapf Dingbats" charset="0"/>
              <a:buChar char="✴"/>
              <a:tabLst>
                <a:tab pos="1981200" algn="l"/>
              </a:tabLst>
            </a:pPr>
            <a:r>
              <a:rPr lang="en-US" sz="1500" b="1">
                <a:latin typeface="Helvetica Neue" charset="0"/>
                <a:ea typeface="ヒラギノ角ゴ ProN W3" charset="0"/>
                <a:cs typeface="ヒラギノ角ゴ ProN W3" charset="0"/>
              </a:rPr>
              <a:t>STATUS</a:t>
            </a:r>
            <a:r>
              <a:rPr lang="en-US" sz="1500">
                <a:latin typeface="Helvetica Neue" charset="0"/>
                <a:ea typeface="ヒラギノ角ゴ ProN W3" charset="0"/>
                <a:cs typeface="ヒラギノ角ゴ ProN W3" charset="0"/>
              </a:rPr>
              <a:t>              	Independent, run by owners</a:t>
            </a:r>
          </a:p>
          <a:p>
            <a:pPr marL="223838" indent="-223838" eaLnBrk="1" hangingPunct="1">
              <a:spcBef>
                <a:spcPts val="938"/>
              </a:spcBef>
              <a:buFont typeface="Zapf Dingbats" charset="0"/>
              <a:buChar char="✴"/>
              <a:tabLst>
                <a:tab pos="1981200" algn="l"/>
              </a:tabLst>
            </a:pPr>
            <a:r>
              <a:rPr lang="en-US" sz="1500" b="1">
                <a:latin typeface="Helvetica Neue" charset="0"/>
                <a:ea typeface="ヒラギノ角ゴ ProN W3" charset="0"/>
                <a:cs typeface="ヒラギノ角ゴ ProN W3" charset="0"/>
              </a:rPr>
              <a:t>QUALITY</a:t>
            </a:r>
            <a:r>
              <a:rPr lang="en-US" sz="1500">
                <a:latin typeface="Helvetica Neue" charset="0"/>
                <a:ea typeface="ヒラギノ角ゴ ProN W3" charset="0"/>
                <a:cs typeface="ヒラギノ角ゴ ProN W3" charset="0"/>
              </a:rPr>
              <a:t>            	German VDWA Agency Quality Seal 2010-2012</a:t>
            </a:r>
          </a:p>
          <a:p>
            <a:pPr marL="223838" indent="-223838" eaLnBrk="1" hangingPunct="1">
              <a:spcBef>
                <a:spcPts val="938"/>
              </a:spcBef>
              <a:buFont typeface="Zapf Dingbats" charset="0"/>
              <a:buChar char="✴"/>
              <a:tabLst>
                <a:tab pos="1981200" algn="l"/>
              </a:tabLst>
            </a:pPr>
            <a:r>
              <a:rPr lang="en-US" sz="1500" b="1">
                <a:latin typeface="Helvetica Neue" charset="0"/>
                <a:ea typeface="ヒラギノ角ゴ ProN W3" charset="0"/>
                <a:cs typeface="ヒラギノ角ゴ ProN W3" charset="0"/>
              </a:rPr>
              <a:t>TEAM</a:t>
            </a:r>
            <a:r>
              <a:rPr lang="en-US" sz="1500">
                <a:latin typeface="Helvetica Neue" charset="0"/>
                <a:ea typeface="ヒラギノ角ゴ ProN W3" charset="0"/>
                <a:cs typeface="ヒラギノ角ゴ ProN W3" charset="0"/>
              </a:rPr>
              <a:t>                   	17</a:t>
            </a:r>
          </a:p>
          <a:p>
            <a:pPr marL="223838" indent="-223838" eaLnBrk="1" hangingPunct="1">
              <a:spcBef>
                <a:spcPts val="938"/>
              </a:spcBef>
              <a:buFont typeface="Zapf Dingbats" charset="0"/>
              <a:buChar char="✴"/>
              <a:tabLst>
                <a:tab pos="1981200" algn="l"/>
              </a:tabLst>
            </a:pPr>
            <a:r>
              <a:rPr lang="en-US" sz="1500" b="1">
                <a:latin typeface="Helvetica Neue" charset="0"/>
                <a:ea typeface="ヒラギノ角ゴ ProN W3" charset="0"/>
                <a:cs typeface="ヒラギノ角ゴ ProN W3" charset="0"/>
              </a:rPr>
              <a:t>NETWORK          	</a:t>
            </a:r>
            <a:r>
              <a:rPr lang="en-US" sz="1500">
                <a:latin typeface="Helvetica Neue" charset="0"/>
                <a:ea typeface="ヒラギノ角ゴ ProN W3" charset="0"/>
                <a:cs typeface="ヒラギノ角ゴ ProN W3" charset="0"/>
              </a:rPr>
              <a:t>Public Relations Global Network</a:t>
            </a:r>
            <a:endParaRPr lang="en-US" sz="1500" b="1">
              <a:latin typeface="Helvetica Neue" charset="0"/>
              <a:ea typeface="ヒラギノ角ゴ ProN W6" charset="0"/>
              <a:cs typeface="ヒラギノ角ゴ ProN W6" charset="0"/>
            </a:endParaRPr>
          </a:p>
          <a:p>
            <a:pPr marL="223838" indent="-223838" eaLnBrk="1" hangingPunct="1">
              <a:spcBef>
                <a:spcPts val="938"/>
              </a:spcBef>
              <a:buFont typeface="Zapf Dingbats" charset="0"/>
              <a:buChar char="✴"/>
              <a:tabLst>
                <a:tab pos="1981200" algn="l"/>
              </a:tabLst>
            </a:pPr>
            <a:r>
              <a:rPr lang="en-US" sz="1500" b="1">
                <a:latin typeface="Helvetica Neue" charset="0"/>
                <a:ea typeface="ヒラギノ角ゴ ProN W3" charset="0"/>
                <a:cs typeface="ヒラギノ角ゴ ProN W3" charset="0"/>
              </a:rPr>
              <a:t>MEMBERSHIPS</a:t>
            </a:r>
            <a:r>
              <a:rPr lang="en-US" sz="1500">
                <a:latin typeface="Helvetica Neue" charset="0"/>
                <a:ea typeface="ヒラギノ角ゴ ProN W3" charset="0"/>
                <a:cs typeface="ヒラギノ角ゴ ProN W3" charset="0"/>
              </a:rPr>
              <a:t>   	German PR Association </a:t>
            </a:r>
            <a:br>
              <a:rPr lang="en-US" sz="1500">
                <a:latin typeface="Helvetica Neue" charset="0"/>
                <a:ea typeface="ヒラギノ角ゴ ProN W3" charset="0"/>
                <a:cs typeface="ヒラギノ角ゴ ProN W3" charset="0"/>
              </a:rPr>
            </a:br>
            <a:r>
              <a:rPr lang="en-US" sz="1500">
                <a:latin typeface="Helvetica Neue" charset="0"/>
                <a:ea typeface="ヒラギノ角ゴ ProN W3" charset="0"/>
                <a:cs typeface="ヒラギノ角ゴ ProN W3" charset="0"/>
              </a:rPr>
              <a:t>                             	German Journalists</a:t>
            </a:r>
            <a:r>
              <a:rPr lang="ja-JP" altLang="en-US" sz="1500">
                <a:latin typeface="Arial" charset="0"/>
                <a:ea typeface="ヒラギノ角ゴ ProN W3" charset="0"/>
                <a:cs typeface="ヒラギノ角ゴ ProN W3" charset="0"/>
              </a:rPr>
              <a:t>‘</a:t>
            </a:r>
            <a:r>
              <a:rPr lang="en-US" altLang="ja-JP" sz="1500">
                <a:latin typeface="Helvetica Neue" charset="0"/>
                <a:ea typeface="ヒラギノ角ゴ ProN W3" charset="0"/>
                <a:cs typeface="ヒラギノ角ゴ ProN W3" charset="0"/>
              </a:rPr>
              <a:t> Association</a:t>
            </a:r>
            <a:br>
              <a:rPr lang="en-US" altLang="ja-JP" sz="1500">
                <a:latin typeface="Helvetica Neue" charset="0"/>
                <a:ea typeface="ヒラギノ角ゴ ProN W3" charset="0"/>
                <a:cs typeface="ヒラギノ角ゴ ProN W3" charset="0"/>
              </a:rPr>
            </a:br>
            <a:r>
              <a:rPr lang="en-US" altLang="ja-JP" sz="1500">
                <a:latin typeface="Helvetica Neue" charset="0"/>
                <a:ea typeface="ヒラギノ角ゴ ProN W3" charset="0"/>
                <a:cs typeface="ヒラギノ角ゴ ProN W3" charset="0"/>
              </a:rPr>
              <a:t>                              	Marketingclub Hamburg</a:t>
            </a:r>
          </a:p>
          <a:p>
            <a:pPr marL="223838" indent="-223838" eaLnBrk="1" hangingPunct="1">
              <a:spcBef>
                <a:spcPts val="938"/>
              </a:spcBef>
              <a:buFont typeface="Zapf Dingbats" charset="0"/>
              <a:buChar char="✴"/>
              <a:tabLst>
                <a:tab pos="1981200" algn="l"/>
              </a:tabLst>
            </a:pPr>
            <a:r>
              <a:rPr lang="en-US" sz="1500" b="1">
                <a:latin typeface="Helvetica Neue" charset="0"/>
                <a:ea typeface="ヒラギノ角ゴ ProN W3" charset="0"/>
                <a:cs typeface="ヒラギノ角ゴ ProN W3" charset="0"/>
              </a:rPr>
              <a:t>FOCUS  	</a:t>
            </a:r>
            <a:r>
              <a:rPr lang="en-US" sz="1500">
                <a:latin typeface="Helvetica Neue" charset="0"/>
                <a:ea typeface="ヒラギノ角ゴ ProN W3" charset="0"/>
                <a:cs typeface="ヒラギノ角ゴ ProN W3" charset="0"/>
              </a:rPr>
              <a:t>Tourism, Food &amp; Beverages, Building &amp; Habitation, </a:t>
            </a:r>
            <a:br>
              <a:rPr lang="en-US" sz="1500">
                <a:latin typeface="Helvetica Neue" charset="0"/>
                <a:ea typeface="ヒラギノ角ゴ ProN W3" charset="0"/>
                <a:cs typeface="ヒラギノ角ゴ ProN W3" charset="0"/>
              </a:rPr>
            </a:br>
            <a:r>
              <a:rPr lang="en-US" sz="1500">
                <a:latin typeface="Helvetica Neue" charset="0"/>
                <a:ea typeface="ヒラギノ角ゴ ProN W3" charset="0"/>
                <a:cs typeface="ヒラギノ角ゴ ProN W3" charset="0"/>
              </a:rPr>
              <a:t>[ B2B &amp; B2C ]	Industry, Logistics &amp; Transportation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3763" y="2343150"/>
            <a:ext cx="80962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2737" y="3360539"/>
            <a:ext cx="1966913" cy="795338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rgbClr val="4C4C4C">
                <a:alpha val="75000"/>
              </a:srgbClr>
            </a:outerShdw>
          </a:effectLst>
          <a:extLst/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62800" y="1295400"/>
            <a:ext cx="967383" cy="809625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rgbClr val="4C4C4C">
                <a:alpha val="75000"/>
              </a:srgbClr>
            </a:outerShdw>
          </a:effectLst>
          <a:extLst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Inhaltsplatzhalter 2"/>
          <p:cNvSpPr>
            <a:spLocks noGrp="1"/>
          </p:cNvSpPr>
          <p:nvPr>
            <p:ph idx="1"/>
          </p:nvPr>
        </p:nvSpPr>
        <p:spPr>
          <a:xfrm>
            <a:off x="400050" y="1223962"/>
            <a:ext cx="8276630" cy="3462338"/>
          </a:xfrm>
        </p:spPr>
        <p:txBody>
          <a:bodyPr/>
          <a:lstStyle/>
          <a:p>
            <a:pPr algn="ctr">
              <a:defRPr/>
            </a:pPr>
            <a:endParaRPr lang="de-DE" dirty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algn="ctr">
              <a:defRPr/>
            </a:pPr>
            <a:endParaRPr lang="de-DE" dirty="0" smtClean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algn="ctr">
              <a:defRPr/>
            </a:pPr>
            <a:endParaRPr lang="de-DE" dirty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algn="ctr">
              <a:defRPr/>
            </a:pPr>
            <a:endParaRPr lang="de-DE" dirty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0" indent="0" algn="r">
              <a:spcBef>
                <a:spcPts val="1200"/>
              </a:spcBef>
              <a:buSzPct val="75000"/>
              <a:buNone/>
              <a:defRPr/>
            </a:pPr>
            <a:endParaRPr lang="de-DE" sz="3300" b="1" dirty="0">
              <a:solidFill>
                <a:schemeClr val="accent4">
                  <a:lumMod val="65000"/>
                  <a:lumOff val="35000"/>
                </a:schemeClr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0" indent="0" algn="r">
              <a:spcBef>
                <a:spcPts val="1200"/>
              </a:spcBef>
              <a:buSzPct val="75000"/>
              <a:buNone/>
              <a:defRPr/>
            </a:pPr>
            <a:r>
              <a:rPr lang="de-DE" sz="3300" b="1" dirty="0">
                <a:solidFill>
                  <a:schemeClr val="accent4">
                    <a:lumMod val="65000"/>
                    <a:lumOff val="3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Branding</a:t>
            </a:r>
            <a:endParaRPr lang="en-US" sz="3300" dirty="0">
              <a:solidFill>
                <a:schemeClr val="accent4">
                  <a:lumMod val="65000"/>
                  <a:lumOff val="35000"/>
                </a:schemeClr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Inhaltsplatzhalter 2"/>
          <p:cNvSpPr txBox="1">
            <a:spLocks/>
          </p:cNvSpPr>
          <p:nvPr/>
        </p:nvSpPr>
        <p:spPr bwMode="auto">
          <a:xfrm>
            <a:off x="467321" y="1356717"/>
            <a:ext cx="8209359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19050" tIns="19050" rIns="19050" bIns="19050"/>
          <a:lstStyle>
            <a:lvl1pPr marL="903288" indent="-903288" eaLnBrk="0" hangingPunct="0"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spcBef>
                <a:spcPts val="975"/>
              </a:spcBef>
              <a:buClr>
                <a:srgbClr val="606060"/>
              </a:buClr>
              <a:buSzPct val="100000"/>
              <a:buFont typeface="Wingdings" charset="0"/>
              <a:buChar char=""/>
            </a:pPr>
            <a:r>
              <a:rPr lang="en-US" sz="2300" b="1">
                <a:solidFill>
                  <a:srgbClr val="606060"/>
                </a:solidFill>
                <a:latin typeface="Helvetica Neue" charset="0"/>
                <a:sym typeface="Helvetica Neue" charset="0"/>
              </a:rPr>
              <a:t>You need a logo</a:t>
            </a:r>
          </a:p>
        </p:txBody>
      </p:sp>
      <p:sp>
        <p:nvSpPr>
          <p:cNvPr id="624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Helvetica Neue Light" charset="0"/>
                <a:ea typeface="ヒラギノ角ゴ ProN W3" charset="0"/>
                <a:cs typeface="ヒラギノ角ゴ ProN W3" charset="0"/>
              </a:rPr>
              <a:t>Branding</a:t>
            </a:r>
          </a:p>
        </p:txBody>
      </p:sp>
      <p:pic>
        <p:nvPicPr>
          <p:cNvPr id="62467" name="Bild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3403" y="1896666"/>
            <a:ext cx="1434703" cy="68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Bild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5888" y="1923455"/>
            <a:ext cx="2135386" cy="1242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Bild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6813" y="3030736"/>
            <a:ext cx="1179909" cy="1197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Bild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803" y="2085975"/>
            <a:ext cx="1476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Bild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709" y="3165872"/>
            <a:ext cx="1406724" cy="1012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2" name="Bild 4" descr="perif_new_logo_Jon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2337" y="3111699"/>
            <a:ext cx="1026319" cy="1060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/>
          <p:cNvSpPr txBox="1">
            <a:spLocks/>
          </p:cNvSpPr>
          <p:nvPr/>
        </p:nvSpPr>
        <p:spPr bwMode="auto">
          <a:xfrm>
            <a:off x="467321" y="1356717"/>
            <a:ext cx="8209359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19050" tIns="19050" rIns="19050" bIns="19050"/>
          <a:lstStyle>
            <a:lvl1pPr marL="266700" indent="-266700" algn="l" rtl="0" eaLnBrk="0" fontAlgn="base" hangingPunct="0">
              <a:spcBef>
                <a:spcPts val="6800"/>
              </a:spcBef>
              <a:spcAft>
                <a:spcPct val="0"/>
              </a:spcAft>
              <a:buClr>
                <a:srgbClr val="606060"/>
              </a:buClr>
              <a:buSzPct val="100000"/>
              <a:buFont typeface="Helvetica Neue" charset="0"/>
              <a:buChar char="•"/>
              <a:defRPr sz="3600">
                <a:solidFill>
                  <a:srgbClr val="606060"/>
                </a:solidFill>
                <a:latin typeface="+mn-lt"/>
                <a:ea typeface="+mn-ea"/>
                <a:cs typeface="+mn-cs"/>
                <a:sym typeface="Helvetica Neue" charset="0"/>
              </a:defRPr>
            </a:lvl1pPr>
            <a:lvl2pPr marL="660400" indent="-266700" algn="l" rtl="0" eaLnBrk="0" fontAlgn="base" hangingPunct="0">
              <a:spcBef>
                <a:spcPts val="6800"/>
              </a:spcBef>
              <a:spcAft>
                <a:spcPct val="0"/>
              </a:spcAft>
              <a:buClr>
                <a:srgbClr val="606060"/>
              </a:buClr>
              <a:buSzPct val="100000"/>
              <a:buFont typeface="Helvetica Neue" charset="0"/>
              <a:buChar char="•"/>
              <a:defRPr sz="3600">
                <a:solidFill>
                  <a:srgbClr val="606060"/>
                </a:solidFill>
                <a:latin typeface="+mn-lt"/>
                <a:ea typeface="+mn-ea"/>
                <a:cs typeface="+mn-cs"/>
                <a:sym typeface="Helvetica Neue" charset="0"/>
              </a:defRPr>
            </a:lvl2pPr>
            <a:lvl3pPr marL="1104900" indent="-266700" algn="l" rtl="0" eaLnBrk="0" fontAlgn="base" hangingPunct="0">
              <a:spcBef>
                <a:spcPts val="6800"/>
              </a:spcBef>
              <a:spcAft>
                <a:spcPct val="0"/>
              </a:spcAft>
              <a:buClr>
                <a:srgbClr val="606060"/>
              </a:buClr>
              <a:buSzPct val="100000"/>
              <a:buFont typeface="Helvetica Neue" charset="0"/>
              <a:buChar char="•"/>
              <a:defRPr sz="3600">
                <a:solidFill>
                  <a:srgbClr val="606060"/>
                </a:solidFill>
                <a:latin typeface="+mn-lt"/>
                <a:ea typeface="+mn-ea"/>
                <a:cs typeface="+mn-cs"/>
                <a:sym typeface="Helvetica Neue" charset="0"/>
              </a:defRPr>
            </a:lvl3pPr>
            <a:lvl4pPr marL="1549400" indent="-266700" algn="l" rtl="0" eaLnBrk="0" fontAlgn="base" hangingPunct="0">
              <a:spcBef>
                <a:spcPts val="6800"/>
              </a:spcBef>
              <a:spcAft>
                <a:spcPct val="0"/>
              </a:spcAft>
              <a:buClr>
                <a:srgbClr val="606060"/>
              </a:buClr>
              <a:buSzPct val="100000"/>
              <a:buFont typeface="Helvetica Neue" charset="0"/>
              <a:buChar char="•"/>
              <a:defRPr sz="3600">
                <a:solidFill>
                  <a:srgbClr val="606060"/>
                </a:solidFill>
                <a:latin typeface="+mn-lt"/>
                <a:ea typeface="+mn-ea"/>
                <a:cs typeface="+mn-cs"/>
                <a:sym typeface="Helvetica Neue" charset="0"/>
              </a:defRPr>
            </a:lvl4pPr>
            <a:lvl5pPr marL="1993900" indent="-266700" algn="l" rtl="0" eaLnBrk="0" fontAlgn="base" hangingPunct="0">
              <a:spcBef>
                <a:spcPts val="6800"/>
              </a:spcBef>
              <a:spcAft>
                <a:spcPct val="0"/>
              </a:spcAft>
              <a:buClr>
                <a:srgbClr val="606060"/>
              </a:buClr>
              <a:buSzPct val="100000"/>
              <a:buFont typeface="Helvetica Neue" charset="0"/>
              <a:buChar char="•"/>
              <a:defRPr sz="3600">
                <a:solidFill>
                  <a:srgbClr val="606060"/>
                </a:solidFill>
                <a:latin typeface="+mn-lt"/>
                <a:ea typeface="+mn-ea"/>
                <a:cs typeface="+mn-cs"/>
                <a:sym typeface="Helvetica Neue" charset="0"/>
              </a:defRPr>
            </a:lvl5pPr>
            <a:lvl6pPr marL="2451100" indent="-266700" algn="l" rtl="0" fontAlgn="base">
              <a:spcBef>
                <a:spcPts val="6800"/>
              </a:spcBef>
              <a:spcAft>
                <a:spcPct val="0"/>
              </a:spcAft>
              <a:buClr>
                <a:srgbClr val="606060"/>
              </a:buClr>
              <a:buSzPct val="100000"/>
              <a:buFont typeface="Helvetica Neue" charset="0"/>
              <a:buChar char="•"/>
              <a:defRPr sz="3600">
                <a:solidFill>
                  <a:srgbClr val="606060"/>
                </a:solidFill>
                <a:latin typeface="+mn-lt"/>
                <a:ea typeface="+mn-ea"/>
                <a:cs typeface="+mn-cs"/>
                <a:sym typeface="Helvetica Neue" charset="0"/>
              </a:defRPr>
            </a:lvl6pPr>
            <a:lvl7pPr marL="2908300" indent="-266700" algn="l" rtl="0" fontAlgn="base">
              <a:spcBef>
                <a:spcPts val="6800"/>
              </a:spcBef>
              <a:spcAft>
                <a:spcPct val="0"/>
              </a:spcAft>
              <a:buClr>
                <a:srgbClr val="606060"/>
              </a:buClr>
              <a:buSzPct val="100000"/>
              <a:buFont typeface="Helvetica Neue" charset="0"/>
              <a:buChar char="•"/>
              <a:defRPr sz="3600">
                <a:solidFill>
                  <a:srgbClr val="606060"/>
                </a:solidFill>
                <a:latin typeface="+mn-lt"/>
                <a:ea typeface="+mn-ea"/>
                <a:cs typeface="+mn-cs"/>
                <a:sym typeface="Helvetica Neue" charset="0"/>
              </a:defRPr>
            </a:lvl7pPr>
            <a:lvl8pPr marL="3365500" indent="-266700" algn="l" rtl="0" fontAlgn="base">
              <a:spcBef>
                <a:spcPts val="6800"/>
              </a:spcBef>
              <a:spcAft>
                <a:spcPct val="0"/>
              </a:spcAft>
              <a:buClr>
                <a:srgbClr val="606060"/>
              </a:buClr>
              <a:buSzPct val="100000"/>
              <a:buFont typeface="Helvetica Neue" charset="0"/>
              <a:buChar char="•"/>
              <a:defRPr sz="3600">
                <a:solidFill>
                  <a:srgbClr val="606060"/>
                </a:solidFill>
                <a:latin typeface="+mn-lt"/>
                <a:ea typeface="+mn-ea"/>
                <a:cs typeface="+mn-cs"/>
                <a:sym typeface="Helvetica Neue" charset="0"/>
              </a:defRPr>
            </a:lvl8pPr>
            <a:lvl9pPr marL="3822700" indent="-266700" algn="l" rtl="0" fontAlgn="base">
              <a:spcBef>
                <a:spcPts val="6800"/>
              </a:spcBef>
              <a:spcAft>
                <a:spcPct val="0"/>
              </a:spcAft>
              <a:buClr>
                <a:srgbClr val="606060"/>
              </a:buClr>
              <a:buSzPct val="100000"/>
              <a:buFont typeface="Helvetica Neue" charset="0"/>
              <a:buChar char="•"/>
              <a:defRPr sz="3600">
                <a:solidFill>
                  <a:srgbClr val="606060"/>
                </a:solidFill>
                <a:latin typeface="+mn-lt"/>
                <a:ea typeface="+mn-ea"/>
                <a:cs typeface="+mn-cs"/>
                <a:sym typeface="Helvetica Neue" charset="0"/>
              </a:defRPr>
            </a:lvl9pPr>
          </a:lstStyle>
          <a:p>
            <a:pPr marL="338733" indent="-338733">
              <a:spcBef>
                <a:spcPts val="975"/>
              </a:spcBef>
              <a:buFont typeface="Wingdings" charset="2"/>
              <a:buChar char=""/>
              <a:defRPr/>
            </a:pPr>
            <a:r>
              <a:rPr lang="en-US" sz="2300" b="1" dirty="0">
                <a:latin typeface="Helvetica Neue" charset="0"/>
                <a:ea typeface="ヒラギノ角ゴ ProN W3" charset="0"/>
                <a:cs typeface="ヒラギノ角ゴ ProN W3" charset="0"/>
              </a:rPr>
              <a:t>You need a slogan and clearly defined key messages</a:t>
            </a:r>
          </a:p>
          <a:p>
            <a:pPr marL="819746" lvl="3" indent="-338733">
              <a:spcBef>
                <a:spcPts val="975"/>
              </a:spcBef>
              <a:buFont typeface="Wingdings" charset="2"/>
              <a:buChar char=""/>
              <a:defRPr/>
            </a:pPr>
            <a:endParaRPr lang="en-US" sz="2300" dirty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481013" lvl="3" indent="0" algn="ctr">
              <a:spcBef>
                <a:spcPts val="975"/>
              </a:spcBef>
              <a:buNone/>
              <a:defRPr/>
            </a:pPr>
            <a:r>
              <a:rPr lang="en-US" sz="2300" dirty="0">
                <a:latin typeface="Helvetica Neue" charset="0"/>
                <a:ea typeface="ヒラギノ角ゴ ProN W3" charset="0"/>
                <a:cs typeface="ヒラギノ角ゴ ProN W3" charset="0"/>
              </a:rPr>
              <a:t>“Eastern Macedonia and Thrace – </a:t>
            </a:r>
          </a:p>
          <a:p>
            <a:pPr marL="481013" lvl="3" indent="0" algn="ctr">
              <a:spcBef>
                <a:spcPts val="975"/>
              </a:spcBef>
              <a:buNone/>
              <a:defRPr/>
            </a:pPr>
            <a:r>
              <a:rPr lang="en-US" sz="2300" dirty="0">
                <a:latin typeface="Helvetica Neue" charset="0"/>
                <a:ea typeface="ヒラギノ角ゴ ProN W3" charset="0"/>
                <a:cs typeface="ヒラギノ角ゴ ProN W3" charset="0"/>
              </a:rPr>
              <a:t>Discover the </a:t>
            </a:r>
            <a:r>
              <a:rPr lang="en-US" sz="2300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charming </a:t>
            </a:r>
            <a:r>
              <a:rPr lang="en-US" sz="2300" dirty="0">
                <a:latin typeface="Helvetica Neue" charset="0"/>
                <a:ea typeface="ヒラギノ角ゴ ProN W3" charset="0"/>
                <a:cs typeface="ヒラギノ角ゴ ProN W3" charset="0"/>
              </a:rPr>
              <a:t>unknown Greece</a:t>
            </a:r>
          </a:p>
          <a:p>
            <a:pPr marL="481013" lvl="3" indent="0" algn="ctr">
              <a:spcBef>
                <a:spcPts val="975"/>
              </a:spcBef>
              <a:buNone/>
              <a:defRPr/>
            </a:pPr>
            <a:r>
              <a:rPr lang="en-US" sz="2300" dirty="0">
                <a:latin typeface="Helvetica Neue" charset="0"/>
                <a:ea typeface="ヒラギノ角ゴ ProN W3" charset="0"/>
                <a:cs typeface="ヒラギノ角ゴ ProN W3" charset="0"/>
              </a:rPr>
              <a:t>A cradle of European culture.”</a:t>
            </a:r>
          </a:p>
        </p:txBody>
      </p:sp>
      <p:sp>
        <p:nvSpPr>
          <p:cNvPr id="6349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Helvetica Neue Light" charset="0"/>
                <a:ea typeface="ヒラギノ角ゴ ProN W3" charset="0"/>
                <a:cs typeface="ヒラギノ角ゴ ProN W3" charset="0"/>
              </a:rPr>
              <a:t>Branding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Inhaltsplatzhalter 2"/>
          <p:cNvSpPr txBox="1">
            <a:spLocks/>
          </p:cNvSpPr>
          <p:nvPr/>
        </p:nvSpPr>
        <p:spPr bwMode="auto">
          <a:xfrm>
            <a:off x="467321" y="1356717"/>
            <a:ext cx="3834408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19050" tIns="19050" rIns="19050" bIns="19050"/>
          <a:lstStyle>
            <a:lvl1pPr marL="903288" indent="-903288" eaLnBrk="0" hangingPunct="0"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>
              <a:spcBef>
                <a:spcPts val="975"/>
              </a:spcBef>
              <a:buClr>
                <a:srgbClr val="606060"/>
              </a:buClr>
              <a:buSzPct val="100000"/>
              <a:buFont typeface="Wingdings" charset="0"/>
              <a:buChar char=""/>
            </a:pPr>
            <a:r>
              <a:rPr lang="en-US" sz="2300" b="1">
                <a:solidFill>
                  <a:srgbClr val="606060"/>
                </a:solidFill>
                <a:latin typeface="Helvetica Neue" charset="0"/>
                <a:sym typeface="Helvetica Neue" charset="0"/>
              </a:rPr>
              <a:t>You need a boiler plate – a core summary of what you are and offer </a:t>
            </a:r>
          </a:p>
        </p:txBody>
      </p:sp>
      <p:sp>
        <p:nvSpPr>
          <p:cNvPr id="645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Helvetica Neue Light" charset="0"/>
                <a:ea typeface="ヒラギノ角ゴ ProN W3" charset="0"/>
                <a:cs typeface="ヒラギノ角ゴ ProN W3" charset="0"/>
              </a:rPr>
              <a:t>Branding</a:t>
            </a:r>
          </a:p>
        </p:txBody>
      </p:sp>
      <p:pic>
        <p:nvPicPr>
          <p:cNvPr id="64515" name="Bild 1" descr="Germany’s Must-Sea Destination_ Mecklenburg-Vorpommern _ Deutschland Tourismus - Reisen, Urlaub, Ferien_1337786158394 Kopi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8150" y="1275755"/>
            <a:ext cx="4429125" cy="3548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 flipH="1">
            <a:off x="5625116" y="3111810"/>
            <a:ext cx="1836204" cy="135015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4290" tIns="17145" rIns="34290" bIns="17145"/>
          <a:lstStyle/>
          <a:p>
            <a:pPr algn="ctr"/>
            <a:endParaRPr lang="de-DE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Inhaltsplatzhalter 2"/>
          <p:cNvSpPr>
            <a:spLocks noGrp="1"/>
          </p:cNvSpPr>
          <p:nvPr>
            <p:ph idx="1"/>
          </p:nvPr>
        </p:nvSpPr>
        <p:spPr>
          <a:xfrm>
            <a:off x="764381" y="1113830"/>
            <a:ext cx="7642027" cy="3572470"/>
          </a:xfrm>
        </p:spPr>
        <p:txBody>
          <a:bodyPr/>
          <a:lstStyle/>
          <a:p>
            <a:pPr marL="0" indent="0" algn="r">
              <a:spcBef>
                <a:spcPts val="1200"/>
              </a:spcBef>
              <a:buSzPct val="75000"/>
              <a:buNone/>
              <a:defRPr/>
            </a:pPr>
            <a:r>
              <a:rPr lang="el-GR" sz="3300" b="1" dirty="0">
                <a:solidFill>
                  <a:schemeClr val="accent4">
                    <a:lumMod val="65000"/>
                    <a:lumOff val="3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Σας ευχαριστούμε!</a:t>
            </a:r>
            <a:r>
              <a:rPr lang="en-US" dirty="0" smtClean="0">
                <a:solidFill>
                  <a:schemeClr val="accent4">
                    <a:lumMod val="65000"/>
                    <a:lumOff val="3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/>
            </a:r>
            <a:br>
              <a:rPr lang="en-US" dirty="0" smtClean="0">
                <a:solidFill>
                  <a:schemeClr val="accent4">
                    <a:lumMod val="65000"/>
                    <a:lumOff val="3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</a:br>
            <a:r>
              <a:rPr lang="en-US" dirty="0" smtClean="0">
                <a:solidFill>
                  <a:schemeClr val="accent4">
                    <a:lumMod val="65000"/>
                    <a:lumOff val="3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/>
            </a:r>
            <a:br>
              <a:rPr lang="en-US" dirty="0" smtClean="0">
                <a:solidFill>
                  <a:schemeClr val="accent4">
                    <a:lumMod val="65000"/>
                    <a:lumOff val="3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</a:br>
            <a:r>
              <a:rPr lang="en-US" dirty="0" err="1" smtClean="0">
                <a:solidFill>
                  <a:schemeClr val="accent4">
                    <a:lumMod val="65000"/>
                    <a:lumOff val="3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Uwe</a:t>
            </a:r>
            <a:r>
              <a:rPr lang="en-US" dirty="0" smtClean="0">
                <a:solidFill>
                  <a:schemeClr val="accent4">
                    <a:lumMod val="65000"/>
                    <a:lumOff val="3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 Schmidt</a:t>
            </a:r>
          </a:p>
          <a:p>
            <a:pPr marL="0" indent="0" algn="r">
              <a:spcBef>
                <a:spcPts val="0"/>
              </a:spcBef>
              <a:buSzPct val="75000"/>
              <a:buNone/>
              <a:defRPr/>
            </a:pPr>
            <a:r>
              <a:rPr lang="en-US" dirty="0" smtClean="0">
                <a:solidFill>
                  <a:schemeClr val="accent4">
                    <a:lumMod val="65000"/>
                    <a:lumOff val="3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Industrie-Contact AG</a:t>
            </a:r>
          </a:p>
          <a:p>
            <a:pPr marL="0" indent="0" algn="r">
              <a:spcBef>
                <a:spcPts val="0"/>
              </a:spcBef>
              <a:buSzPct val="75000"/>
              <a:buNone/>
              <a:defRPr/>
            </a:pPr>
            <a:r>
              <a:rPr lang="en-US" dirty="0" err="1" smtClean="0">
                <a:solidFill>
                  <a:schemeClr val="accent4">
                    <a:lumMod val="65000"/>
                    <a:lumOff val="3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Bahrenfelder</a:t>
            </a:r>
            <a:r>
              <a:rPr lang="en-US" dirty="0" smtClean="0">
                <a:solidFill>
                  <a:schemeClr val="accent4">
                    <a:lumMod val="65000"/>
                    <a:lumOff val="3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65000"/>
                    <a:lumOff val="3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Marktplatz</a:t>
            </a:r>
            <a:r>
              <a:rPr lang="en-US" dirty="0" smtClean="0">
                <a:solidFill>
                  <a:schemeClr val="accent4">
                    <a:lumMod val="65000"/>
                    <a:lumOff val="3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 7</a:t>
            </a:r>
            <a:br>
              <a:rPr lang="en-US" dirty="0" smtClean="0">
                <a:solidFill>
                  <a:schemeClr val="accent4">
                    <a:lumMod val="65000"/>
                    <a:lumOff val="3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</a:br>
            <a:r>
              <a:rPr lang="en-US" dirty="0" smtClean="0">
                <a:solidFill>
                  <a:schemeClr val="accent4">
                    <a:lumMod val="65000"/>
                    <a:lumOff val="3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22761 Hamburg, Germany</a:t>
            </a:r>
          </a:p>
          <a:p>
            <a:pPr marL="0" indent="0" algn="r">
              <a:spcBef>
                <a:spcPts val="0"/>
              </a:spcBef>
              <a:buSzPct val="75000"/>
              <a:buNone/>
              <a:defRPr/>
            </a:pPr>
            <a:r>
              <a:rPr lang="en-US" dirty="0" smtClean="0">
                <a:solidFill>
                  <a:schemeClr val="accent4">
                    <a:lumMod val="65000"/>
                    <a:lumOff val="3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+49 40 899 666 0 </a:t>
            </a:r>
          </a:p>
          <a:p>
            <a:pPr marL="0" indent="0" algn="r">
              <a:spcBef>
                <a:spcPts val="0"/>
              </a:spcBef>
              <a:buSzPct val="75000"/>
              <a:buNone/>
              <a:defRPr/>
            </a:pPr>
            <a:r>
              <a:rPr lang="en-US" dirty="0" err="1">
                <a:solidFill>
                  <a:schemeClr val="accent4">
                    <a:lumMod val="65000"/>
                    <a:lumOff val="3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u</a:t>
            </a:r>
            <a:r>
              <a:rPr lang="en-US" dirty="0" err="1" smtClean="0">
                <a:solidFill>
                  <a:schemeClr val="accent4">
                    <a:lumMod val="65000"/>
                    <a:lumOff val="3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we.schmidt@ic-gruppe.com</a:t>
            </a:r>
            <a:endParaRPr lang="en-US" dirty="0" smtClean="0">
              <a:solidFill>
                <a:schemeClr val="accent4">
                  <a:lumMod val="65000"/>
                  <a:lumOff val="35000"/>
                </a:schemeClr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0" indent="0" algn="r">
              <a:spcBef>
                <a:spcPts val="0"/>
              </a:spcBef>
              <a:buSzPct val="75000"/>
              <a:buNone/>
              <a:defRPr/>
            </a:pPr>
            <a:endParaRPr lang="en-US" dirty="0">
              <a:solidFill>
                <a:schemeClr val="accent4">
                  <a:lumMod val="65000"/>
                  <a:lumOff val="35000"/>
                </a:schemeClr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0" indent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75000"/>
              <a:buNone/>
              <a:defRPr/>
            </a:pPr>
            <a:r>
              <a:rPr lang="en-US" sz="1700" b="1" dirty="0" err="1">
                <a:solidFill>
                  <a:schemeClr val="accent4">
                    <a:lumMod val="65000"/>
                    <a:lumOff val="3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www.ic-gruppe.com</a:t>
            </a:r>
            <a:r>
              <a:rPr lang="en-US" sz="1700" b="1" dirty="0">
                <a:solidFill>
                  <a:schemeClr val="accent4">
                    <a:lumMod val="65000"/>
                    <a:lumOff val="3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/>
            </a:r>
            <a:br>
              <a:rPr lang="en-US" sz="1700" b="1" dirty="0">
                <a:solidFill>
                  <a:schemeClr val="accent4">
                    <a:lumMod val="65000"/>
                    <a:lumOff val="3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</a:br>
            <a:r>
              <a:rPr lang="en-US" sz="1700" b="1" dirty="0" err="1">
                <a:solidFill>
                  <a:schemeClr val="accent4">
                    <a:lumMod val="65000"/>
                    <a:lumOff val="3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www.publicrelations-germany.com</a:t>
            </a:r>
            <a:endParaRPr lang="en-US" sz="1700" b="1" dirty="0">
              <a:solidFill>
                <a:schemeClr val="accent4">
                  <a:lumMod val="65000"/>
                  <a:lumOff val="35000"/>
                </a:schemeClr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0" indent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75000"/>
              <a:buNone/>
              <a:defRPr/>
            </a:pPr>
            <a:r>
              <a:rPr lang="en-US" sz="1700" b="1" dirty="0" err="1">
                <a:solidFill>
                  <a:schemeClr val="accent4">
                    <a:lumMod val="65000"/>
                    <a:lumOff val="3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facebook.com</a:t>
            </a:r>
            <a:r>
              <a:rPr lang="en-US" sz="1700" b="1" dirty="0">
                <a:solidFill>
                  <a:schemeClr val="accent4">
                    <a:lumMod val="65000"/>
                    <a:lumOff val="3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/</a:t>
            </a:r>
            <a:r>
              <a:rPr lang="en-US" sz="1700" b="1" dirty="0" err="1">
                <a:solidFill>
                  <a:schemeClr val="accent4">
                    <a:lumMod val="65000"/>
                    <a:lumOff val="3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ICPublicRelations</a:t>
            </a:r>
            <a:endParaRPr lang="en-US" sz="1700" b="1" dirty="0">
              <a:solidFill>
                <a:schemeClr val="accent4">
                  <a:lumMod val="65000"/>
                  <a:lumOff val="35000"/>
                </a:schemeClr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0" indent="0" algn="r">
              <a:spcBef>
                <a:spcPts val="0"/>
              </a:spcBef>
              <a:buSzPct val="75000"/>
              <a:buNone/>
              <a:defRPr/>
            </a:pPr>
            <a:endParaRPr lang="en-US" dirty="0">
              <a:solidFill>
                <a:schemeClr val="accent4">
                  <a:lumMod val="65000"/>
                  <a:lumOff val="35000"/>
                </a:schemeClr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0" indent="0" algn="r">
              <a:spcBef>
                <a:spcPts val="0"/>
              </a:spcBef>
              <a:buSzPct val="75000"/>
              <a:buNone/>
              <a:defRPr/>
            </a:pPr>
            <a:endParaRPr lang="en-US" sz="1700" dirty="0">
              <a:solidFill>
                <a:schemeClr val="accent4">
                  <a:lumMod val="65000"/>
                  <a:lumOff val="35000"/>
                </a:schemeClr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0" indent="0" algn="r">
              <a:spcBef>
                <a:spcPts val="0"/>
              </a:spcBef>
              <a:buSzPct val="75000"/>
              <a:buNone/>
              <a:defRPr/>
            </a:pPr>
            <a:endParaRPr lang="en-US" sz="2000" dirty="0">
              <a:solidFill>
                <a:schemeClr val="accent4">
                  <a:lumMod val="65000"/>
                  <a:lumOff val="35000"/>
                </a:schemeClr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</p:txBody>
      </p:sp>
      <p:pic>
        <p:nvPicPr>
          <p:cNvPr id="2" name="Bild 1" descr="8216_1161565892313_6178012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0631" y="2220711"/>
            <a:ext cx="2889321" cy="21657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Helvetica Neue Light" charset="0"/>
                <a:ea typeface="ヒラギノ角ゴ ProN W3" charset="0"/>
                <a:cs typeface="ヒラギノ角ゴ ProN W3" charset="0"/>
              </a:rPr>
              <a:t>SKILLS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7" y="1400175"/>
            <a:ext cx="8339138" cy="3162300"/>
          </a:xfrm>
        </p:spPr>
        <p:txBody>
          <a:bodyPr/>
          <a:lstStyle/>
          <a:p>
            <a:pPr marL="223838" indent="-223838" eaLnBrk="1" hangingPunct="1">
              <a:buFont typeface="Zapf Dingbats" charset="0"/>
              <a:buChar char="✴"/>
              <a:tabLst>
                <a:tab pos="2152650" algn="l"/>
              </a:tabLst>
            </a:pPr>
            <a:r>
              <a:rPr lang="en-US" sz="1500" b="1">
                <a:latin typeface="Helvetica Neue" charset="0"/>
                <a:ea typeface="ヒラギノ角ゴ ProN W3" charset="0"/>
                <a:cs typeface="ヒラギノ角ゴ ProN W3" charset="0"/>
              </a:rPr>
              <a:t>CONSULTANCY     	</a:t>
            </a:r>
            <a:r>
              <a:rPr lang="en-US" sz="1500">
                <a:latin typeface="Helvetica Neue" charset="0"/>
                <a:ea typeface="ヒラギノ角ゴ ProN W3" charset="0"/>
                <a:cs typeface="ヒラギノ角ゴ ProN W3" charset="0"/>
              </a:rPr>
              <a:t>Communication strategies &amp; concepts, corporate identity, crisis PR</a:t>
            </a:r>
          </a:p>
          <a:p>
            <a:pPr marL="223838" indent="-223838" eaLnBrk="1" hangingPunct="1">
              <a:spcBef>
                <a:spcPts val="1538"/>
              </a:spcBef>
              <a:buFont typeface="Zapf Dingbats" charset="0"/>
              <a:buChar char="✴"/>
              <a:tabLst>
                <a:tab pos="2152650" algn="l"/>
              </a:tabLst>
            </a:pPr>
            <a:r>
              <a:rPr lang="en-US" sz="1500" b="1">
                <a:latin typeface="Helvetica Neue" charset="0"/>
                <a:ea typeface="ヒラギノ角ゴ ProN W3" charset="0"/>
                <a:cs typeface="ヒラギノ角ゴ ProN W3" charset="0"/>
              </a:rPr>
              <a:t>MEDIA RELATIONS	</a:t>
            </a:r>
            <a:r>
              <a:rPr lang="en-US" sz="1500">
                <a:latin typeface="Helvetica Neue" charset="0"/>
                <a:ea typeface="ヒラギノ角ゴ ProN W3" charset="0"/>
                <a:cs typeface="ヒラギノ角ゴ ProN W3" charset="0"/>
              </a:rPr>
              <a:t>Press releases, case studies, by-lined articles, interviews, </a:t>
            </a:r>
            <a:br>
              <a:rPr lang="en-US" sz="1500">
                <a:latin typeface="Helvetica Neue" charset="0"/>
                <a:ea typeface="ヒラギノ角ゴ ProN W3" charset="0"/>
                <a:cs typeface="ヒラギノ角ゴ ProN W3" charset="0"/>
              </a:rPr>
            </a:br>
            <a:r>
              <a:rPr lang="en-US" sz="1500">
                <a:latin typeface="Helvetica Neue" charset="0"/>
                <a:ea typeface="ヒラギノ角ゴ ProN W3" charset="0"/>
                <a:cs typeface="ヒラギノ角ゴ ProN W3" charset="0"/>
              </a:rPr>
              <a:t>                                	media road shows, press conferences, cooperations</a:t>
            </a:r>
          </a:p>
          <a:p>
            <a:pPr marL="223838" indent="-223838" eaLnBrk="1" hangingPunct="1">
              <a:spcBef>
                <a:spcPts val="1538"/>
              </a:spcBef>
              <a:buFont typeface="Zapf Dingbats" charset="0"/>
              <a:buChar char="✴"/>
              <a:tabLst>
                <a:tab pos="2152650" algn="l"/>
              </a:tabLst>
            </a:pPr>
            <a:r>
              <a:rPr lang="en-US" sz="1500" b="1">
                <a:latin typeface="Helvetica Neue" charset="0"/>
                <a:ea typeface="ヒラギノ角ゴ ProN W3" charset="0"/>
                <a:cs typeface="ヒラギノ角ゴ ProN W3" charset="0"/>
              </a:rPr>
              <a:t>INTERNET            	</a:t>
            </a:r>
            <a:r>
              <a:rPr lang="en-US" sz="1500">
                <a:latin typeface="Helvetica Neue" charset="0"/>
                <a:ea typeface="ヒラギノ角ゴ ProN W3" charset="0"/>
                <a:cs typeface="ヒラギノ角ゴ ProN W3" charset="0"/>
              </a:rPr>
              <a:t>Social Media, blogs, website design, SEO</a:t>
            </a:r>
          </a:p>
          <a:p>
            <a:pPr marL="223838" indent="-223838" eaLnBrk="1" hangingPunct="1">
              <a:spcBef>
                <a:spcPts val="1538"/>
              </a:spcBef>
              <a:buFont typeface="Zapf Dingbats" charset="0"/>
              <a:buChar char="✴"/>
              <a:tabLst>
                <a:tab pos="2152650" algn="l"/>
              </a:tabLst>
            </a:pPr>
            <a:r>
              <a:rPr lang="en-US" sz="1500" b="1">
                <a:latin typeface="Helvetica Neue" charset="0"/>
                <a:ea typeface="ヒラギノ角ゴ ProN W3" charset="0"/>
                <a:cs typeface="ヒラギノ角ゴ ProN W3" charset="0"/>
              </a:rPr>
              <a:t>EVENTS                 	</a:t>
            </a:r>
            <a:r>
              <a:rPr lang="en-US" sz="1500">
                <a:latin typeface="Helvetica Neue" charset="0"/>
                <a:ea typeface="ヒラギノ角ゴ ProN W3" charset="0"/>
                <a:cs typeface="ヒラギノ角ゴ ProN W3" charset="0"/>
              </a:rPr>
              <a:t>Tradeshows, exhibitions, conferences, seminars</a:t>
            </a:r>
          </a:p>
          <a:p>
            <a:pPr marL="223838" indent="-223838" eaLnBrk="1" hangingPunct="1">
              <a:spcBef>
                <a:spcPts val="1538"/>
              </a:spcBef>
              <a:buFont typeface="Zapf Dingbats" charset="0"/>
              <a:buChar char="✴"/>
              <a:tabLst>
                <a:tab pos="2152650" algn="l"/>
              </a:tabLst>
            </a:pPr>
            <a:r>
              <a:rPr lang="en-US" sz="1500" b="1">
                <a:latin typeface="Helvetica Neue" charset="0"/>
                <a:ea typeface="ヒラギノ角ゴ ProN W3" charset="0"/>
                <a:cs typeface="ヒラギノ角ゴ ProN W3" charset="0"/>
              </a:rPr>
              <a:t>MEDIA                   	</a:t>
            </a:r>
            <a:r>
              <a:rPr lang="en-US" sz="1500">
                <a:latin typeface="Helvetica Neue" charset="0"/>
                <a:ea typeface="ヒラギノ角ゴ ProN W3" charset="0"/>
                <a:cs typeface="ヒラギノ角ゴ ProN W3" charset="0"/>
              </a:rPr>
              <a:t>e-Newsletters, brochures, books, trade magazines, business reports</a:t>
            </a:r>
          </a:p>
          <a:p>
            <a:pPr marL="223838" indent="-223838" eaLnBrk="1" hangingPunct="1">
              <a:spcBef>
                <a:spcPts val="1538"/>
              </a:spcBef>
              <a:buFont typeface="Zapf Dingbats" charset="0"/>
              <a:buChar char="✴"/>
              <a:tabLst>
                <a:tab pos="2152650" algn="l"/>
              </a:tabLst>
            </a:pPr>
            <a:r>
              <a:rPr lang="en-US" sz="1500" b="1">
                <a:latin typeface="Helvetica Neue" charset="0"/>
                <a:ea typeface="ヒラギノ角ゴ ProN W3" charset="0"/>
                <a:cs typeface="ヒラギノ角ゴ ProN W3" charset="0"/>
              </a:rPr>
              <a:t>MARKETING         	</a:t>
            </a:r>
            <a:r>
              <a:rPr lang="en-US" sz="1500">
                <a:latin typeface="Helvetica Neue" charset="0"/>
                <a:ea typeface="ヒラギノ角ゴ ProN W3" charset="0"/>
                <a:cs typeface="ヒラギノ角ゴ ProN W3" charset="0"/>
              </a:rPr>
              <a:t>Advertising planning, advertisements, mailings</a:t>
            </a:r>
          </a:p>
          <a:p>
            <a:pPr marL="223838" indent="-223838" eaLnBrk="1" hangingPunct="1">
              <a:spcBef>
                <a:spcPts val="1538"/>
              </a:spcBef>
              <a:buFont typeface="Zapf Dingbats" charset="0"/>
              <a:buChar char="✴"/>
              <a:tabLst>
                <a:tab pos="2152650" algn="l"/>
              </a:tabLst>
            </a:pPr>
            <a:r>
              <a:rPr lang="en-US" sz="1500" b="1">
                <a:latin typeface="Helvetica Neue" charset="0"/>
                <a:ea typeface="ヒラギノ角ゴ ProN W3" charset="0"/>
                <a:cs typeface="ヒラギノ角ゴ ProN W3" charset="0"/>
              </a:rPr>
              <a:t>PUBLIC AFFAIRS    	</a:t>
            </a:r>
            <a:r>
              <a:rPr lang="en-US" sz="1500">
                <a:latin typeface="Helvetica Neue" charset="0"/>
                <a:ea typeface="ヒラギノ角ゴ ProN W3" charset="0"/>
                <a:cs typeface="ヒラギノ角ゴ ProN W3" charset="0"/>
              </a:rPr>
              <a:t>Concept, background information, contacts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Helvetica Neue Light" charset="0"/>
                <a:ea typeface="ヒラギノ角ゴ ProN W3" charset="0"/>
                <a:cs typeface="ヒラギノ角ゴ ProN W3" charset="0"/>
              </a:rPr>
              <a:t>REFERENCES TOURISM</a:t>
            </a:r>
          </a:p>
        </p:txBody>
      </p:sp>
      <p:pic>
        <p:nvPicPr>
          <p:cNvPr id="27650" name="Bild 3" descr="Bildschirmfoto 2011-11-29 um 10.43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494" y="1788914"/>
            <a:ext cx="1241227" cy="369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Bild 4" descr="Bildschirmfoto 2010-04-16 um 13.53.1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606" y="2463999"/>
            <a:ext cx="1493044" cy="217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Bild 6" descr="Bildschirmfoto 2010-04-16 um 13.51.27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840" y="2922984"/>
            <a:ext cx="1128713" cy="567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Bild 7" descr="Bildschirmfoto 2011-11-25 um 09.26.06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419" y="3679031"/>
            <a:ext cx="1072753" cy="358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feld 1"/>
          <p:cNvSpPr txBox="1">
            <a:spLocks noChangeArrowheads="1"/>
          </p:cNvSpPr>
          <p:nvPr/>
        </p:nvSpPr>
        <p:spPr bwMode="auto">
          <a:xfrm rot="10800000" flipV="1">
            <a:off x="2195513" y="1244625"/>
            <a:ext cx="6669881" cy="382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290" tIns="17145" rIns="34290" bIns="17145">
            <a:spAutoFit/>
          </a:bodyPr>
          <a:lstStyle>
            <a:lvl1pPr eaLnBrk="0" hangingPunct="0">
              <a:tabLst>
                <a:tab pos="5562600" algn="l"/>
              </a:tabLst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1pPr>
            <a:lvl2pPr marL="742950" indent="-285750" eaLnBrk="0" hangingPunct="0">
              <a:tabLst>
                <a:tab pos="5562600" algn="l"/>
              </a:tabLst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marL="1143000" indent="-228600" eaLnBrk="0" hangingPunct="0">
              <a:tabLst>
                <a:tab pos="5562600" algn="l"/>
              </a:tabLst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marL="1600200" indent="-228600" eaLnBrk="0" hangingPunct="0">
              <a:tabLst>
                <a:tab pos="5562600" algn="l"/>
              </a:tabLst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marL="2057400" indent="-228600" eaLnBrk="0" hangingPunct="0">
              <a:tabLst>
                <a:tab pos="5562600" algn="l"/>
              </a:tabLst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562600" algn="l"/>
              </a:tabLst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562600" algn="l"/>
              </a:tabLst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562600" algn="l"/>
              </a:tabLst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562600" algn="l"/>
              </a:tabLst>
              <a:defRPr sz="58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 eaLnBrk="1" hangingPunct="1">
              <a:lnSpc>
                <a:spcPct val="87000"/>
              </a:lnSpc>
              <a:spcAft>
                <a:spcPts val="375"/>
              </a:spcAft>
            </a:pPr>
            <a:r>
              <a:rPr lang="de-DE" sz="2000" b="1" dirty="0">
                <a:solidFill>
                  <a:srgbClr val="606060"/>
                </a:solidFill>
                <a:latin typeface="Helvetica Neue" charset="0"/>
                <a:sym typeface="Helvetica Neue" charset="0"/>
              </a:rPr>
              <a:t>Airline</a:t>
            </a:r>
            <a:r>
              <a:rPr lang="de-DE" sz="2000" dirty="0">
                <a:solidFill>
                  <a:srgbClr val="606060"/>
                </a:solidFill>
                <a:latin typeface="Helvetica Neue" charset="0"/>
                <a:sym typeface="Helvetica Neue" charset="0"/>
              </a:rPr>
              <a:t> </a:t>
            </a:r>
            <a:r>
              <a:rPr lang="de-DE" sz="2000" dirty="0" smtClean="0">
                <a:solidFill>
                  <a:srgbClr val="606060"/>
                </a:solidFill>
                <a:latin typeface="Helvetica Neue" charset="0"/>
                <a:sym typeface="Helvetica Neue" charset="0"/>
              </a:rPr>
              <a:t> Consumer </a:t>
            </a:r>
            <a:r>
              <a:rPr lang="de-DE" sz="2000" dirty="0">
                <a:solidFill>
                  <a:srgbClr val="606060"/>
                </a:solidFill>
                <a:latin typeface="Helvetica Neue" charset="0"/>
                <a:sym typeface="Helvetica Neue" charset="0"/>
              </a:rPr>
              <a:t>+ Trade PR, Fair PR (ITB)</a:t>
            </a:r>
          </a:p>
          <a:p>
            <a:pPr eaLnBrk="1" hangingPunct="1">
              <a:lnSpc>
                <a:spcPct val="87000"/>
              </a:lnSpc>
              <a:spcAft>
                <a:spcPts val="375"/>
              </a:spcAft>
            </a:pPr>
            <a:endParaRPr lang="de-DE" sz="2000" dirty="0">
              <a:solidFill>
                <a:srgbClr val="606060"/>
              </a:solidFill>
              <a:latin typeface="Helvetica Neue" charset="0"/>
              <a:sym typeface="Helvetica Neue" charset="0"/>
            </a:endParaRPr>
          </a:p>
          <a:p>
            <a:pPr eaLnBrk="1" hangingPunct="1">
              <a:lnSpc>
                <a:spcPct val="87000"/>
              </a:lnSpc>
              <a:spcAft>
                <a:spcPts val="375"/>
              </a:spcAft>
            </a:pPr>
            <a:r>
              <a:rPr lang="de-DE" sz="2000" b="1" dirty="0">
                <a:solidFill>
                  <a:srgbClr val="606060"/>
                </a:solidFill>
                <a:latin typeface="Helvetica Neue" charset="0"/>
                <a:sym typeface="Helvetica Neue" charset="0"/>
              </a:rPr>
              <a:t>Lounge &amp; </a:t>
            </a:r>
            <a:r>
              <a:rPr lang="de-DE" sz="2000" b="1" dirty="0" err="1" smtClean="0">
                <a:solidFill>
                  <a:srgbClr val="606060"/>
                </a:solidFill>
                <a:latin typeface="Helvetica Neue" charset="0"/>
                <a:sym typeface="Helvetica Neue" charset="0"/>
              </a:rPr>
              <a:t>Spa</a:t>
            </a:r>
            <a:r>
              <a:rPr lang="de-DE" sz="2000" b="1" dirty="0" smtClean="0">
                <a:solidFill>
                  <a:srgbClr val="606060"/>
                </a:solidFill>
                <a:latin typeface="Helvetica Neue" charset="0"/>
                <a:sym typeface="Helvetica Neue" charset="0"/>
              </a:rPr>
              <a:t>  </a:t>
            </a:r>
            <a:r>
              <a:rPr lang="de-DE" sz="2000" dirty="0" smtClean="0">
                <a:solidFill>
                  <a:srgbClr val="606060"/>
                </a:solidFill>
                <a:latin typeface="Helvetica Neue" charset="0"/>
                <a:sym typeface="Helvetica Neue" charset="0"/>
              </a:rPr>
              <a:t>Consumer </a:t>
            </a:r>
            <a:r>
              <a:rPr lang="de-DE" sz="2000" dirty="0">
                <a:solidFill>
                  <a:srgbClr val="606060"/>
                </a:solidFill>
                <a:latin typeface="Helvetica Neue" charset="0"/>
                <a:sym typeface="Helvetica Neue" charset="0"/>
              </a:rPr>
              <a:t>+ Trade PR</a:t>
            </a:r>
          </a:p>
          <a:p>
            <a:pPr eaLnBrk="1" hangingPunct="1">
              <a:lnSpc>
                <a:spcPct val="87000"/>
              </a:lnSpc>
              <a:spcAft>
                <a:spcPts val="375"/>
              </a:spcAft>
            </a:pPr>
            <a:endParaRPr lang="de-DE" sz="2000" dirty="0">
              <a:solidFill>
                <a:srgbClr val="606060"/>
              </a:solidFill>
              <a:latin typeface="Helvetica Neue" charset="0"/>
              <a:sym typeface="Helvetica Neue" charset="0"/>
            </a:endParaRPr>
          </a:p>
          <a:p>
            <a:pPr eaLnBrk="1" hangingPunct="1">
              <a:lnSpc>
                <a:spcPct val="87000"/>
              </a:lnSpc>
              <a:spcAft>
                <a:spcPts val="375"/>
              </a:spcAft>
            </a:pPr>
            <a:r>
              <a:rPr lang="de-DE" sz="2000" b="1" dirty="0" err="1">
                <a:solidFill>
                  <a:srgbClr val="606060"/>
                </a:solidFill>
                <a:latin typeface="Helvetica Neue" charset="0"/>
                <a:sym typeface="Helvetica Neue" charset="0"/>
              </a:rPr>
              <a:t>Luxury</a:t>
            </a:r>
            <a:r>
              <a:rPr lang="de-DE" sz="2000" b="1" dirty="0">
                <a:solidFill>
                  <a:srgbClr val="606060"/>
                </a:solidFill>
                <a:latin typeface="Helvetica Neue" charset="0"/>
                <a:sym typeface="Helvetica Neue" charset="0"/>
              </a:rPr>
              <a:t> </a:t>
            </a:r>
            <a:r>
              <a:rPr lang="de-DE" sz="2000" b="1" dirty="0" smtClean="0">
                <a:solidFill>
                  <a:srgbClr val="606060"/>
                </a:solidFill>
                <a:latin typeface="Helvetica Neue" charset="0"/>
                <a:sym typeface="Helvetica Neue" charset="0"/>
              </a:rPr>
              <a:t>Resort  </a:t>
            </a:r>
            <a:r>
              <a:rPr lang="de-DE" sz="2000" dirty="0" smtClean="0">
                <a:solidFill>
                  <a:srgbClr val="606060"/>
                </a:solidFill>
                <a:latin typeface="Helvetica Neue" charset="0"/>
                <a:sym typeface="Helvetica Neue" charset="0"/>
              </a:rPr>
              <a:t>Consumer </a:t>
            </a:r>
            <a:r>
              <a:rPr lang="de-DE" sz="2000" dirty="0">
                <a:solidFill>
                  <a:srgbClr val="606060"/>
                </a:solidFill>
                <a:latin typeface="Helvetica Neue" charset="0"/>
                <a:sym typeface="Helvetica Neue" charset="0"/>
              </a:rPr>
              <a:t>PR</a:t>
            </a:r>
          </a:p>
          <a:p>
            <a:pPr eaLnBrk="1" hangingPunct="1">
              <a:lnSpc>
                <a:spcPct val="87000"/>
              </a:lnSpc>
              <a:spcAft>
                <a:spcPts val="375"/>
              </a:spcAft>
            </a:pPr>
            <a:endParaRPr lang="de-DE" sz="2000" dirty="0">
              <a:solidFill>
                <a:srgbClr val="606060"/>
              </a:solidFill>
              <a:latin typeface="Helvetica Neue" charset="0"/>
              <a:sym typeface="Helvetica Neue" charset="0"/>
            </a:endParaRPr>
          </a:p>
          <a:p>
            <a:pPr eaLnBrk="1" hangingPunct="1">
              <a:lnSpc>
                <a:spcPct val="87000"/>
              </a:lnSpc>
              <a:spcAft>
                <a:spcPts val="375"/>
              </a:spcAft>
            </a:pPr>
            <a:r>
              <a:rPr lang="de-DE" sz="2000" b="1" dirty="0" err="1">
                <a:solidFill>
                  <a:srgbClr val="606060"/>
                </a:solidFill>
                <a:latin typeface="Helvetica Neue" charset="0"/>
                <a:sym typeface="Helvetica Neue" charset="0"/>
              </a:rPr>
              <a:t>Luxury</a:t>
            </a:r>
            <a:r>
              <a:rPr lang="de-DE" sz="2000" b="1" dirty="0">
                <a:solidFill>
                  <a:srgbClr val="606060"/>
                </a:solidFill>
                <a:latin typeface="Helvetica Neue" charset="0"/>
                <a:sym typeface="Helvetica Neue" charset="0"/>
              </a:rPr>
              <a:t> </a:t>
            </a:r>
            <a:r>
              <a:rPr lang="de-DE" sz="2000" b="1" dirty="0" smtClean="0">
                <a:solidFill>
                  <a:srgbClr val="606060"/>
                </a:solidFill>
                <a:latin typeface="Helvetica Neue" charset="0"/>
                <a:sym typeface="Helvetica Neue" charset="0"/>
              </a:rPr>
              <a:t>Resort  </a:t>
            </a:r>
            <a:r>
              <a:rPr lang="de-DE" sz="2000" dirty="0" smtClean="0">
                <a:solidFill>
                  <a:srgbClr val="606060"/>
                </a:solidFill>
                <a:latin typeface="Helvetica Neue" charset="0"/>
                <a:sym typeface="Helvetica Neue" charset="0"/>
              </a:rPr>
              <a:t>Consumer </a:t>
            </a:r>
            <a:r>
              <a:rPr lang="de-DE" sz="2000" dirty="0">
                <a:solidFill>
                  <a:srgbClr val="606060"/>
                </a:solidFill>
                <a:latin typeface="Helvetica Neue" charset="0"/>
                <a:sym typeface="Helvetica Neue" charset="0"/>
              </a:rPr>
              <a:t>PR</a:t>
            </a:r>
          </a:p>
          <a:p>
            <a:pPr eaLnBrk="1" hangingPunct="1">
              <a:lnSpc>
                <a:spcPct val="87000"/>
              </a:lnSpc>
              <a:spcAft>
                <a:spcPts val="375"/>
              </a:spcAft>
            </a:pPr>
            <a:endParaRPr lang="de-DE" sz="2000" dirty="0">
              <a:solidFill>
                <a:srgbClr val="606060"/>
              </a:solidFill>
              <a:latin typeface="Helvetica Neue" charset="0"/>
              <a:sym typeface="Helvetica Neue" charset="0"/>
            </a:endParaRPr>
          </a:p>
          <a:p>
            <a:pPr eaLnBrk="1" hangingPunct="1">
              <a:lnSpc>
                <a:spcPct val="87000"/>
              </a:lnSpc>
              <a:spcAft>
                <a:spcPts val="375"/>
              </a:spcAft>
            </a:pPr>
            <a:r>
              <a:rPr lang="de-DE" sz="2000" b="1" dirty="0">
                <a:solidFill>
                  <a:srgbClr val="606060"/>
                </a:solidFill>
                <a:latin typeface="Helvetica Neue" charset="0"/>
                <a:sym typeface="Helvetica Neue" charset="0"/>
              </a:rPr>
              <a:t>Hamburg </a:t>
            </a:r>
            <a:r>
              <a:rPr lang="de-DE" sz="2000" b="1" dirty="0" smtClean="0">
                <a:solidFill>
                  <a:srgbClr val="606060"/>
                </a:solidFill>
                <a:latin typeface="Helvetica Neue" charset="0"/>
                <a:sym typeface="Helvetica Neue" charset="0"/>
              </a:rPr>
              <a:t>Hotel  </a:t>
            </a:r>
            <a:r>
              <a:rPr lang="de-DE" sz="2000" dirty="0" smtClean="0">
                <a:solidFill>
                  <a:srgbClr val="606060"/>
                </a:solidFill>
                <a:latin typeface="Helvetica Neue" charset="0"/>
                <a:sym typeface="Helvetica Neue" charset="0"/>
              </a:rPr>
              <a:t>Consumer </a:t>
            </a:r>
            <a:r>
              <a:rPr lang="de-DE" sz="2000" dirty="0">
                <a:solidFill>
                  <a:srgbClr val="606060"/>
                </a:solidFill>
                <a:latin typeface="Helvetica Neue" charset="0"/>
                <a:sym typeface="Helvetica Neue" charset="0"/>
              </a:rPr>
              <a:t>PR</a:t>
            </a:r>
          </a:p>
          <a:p>
            <a:pPr eaLnBrk="1" hangingPunct="1">
              <a:lnSpc>
                <a:spcPct val="87000"/>
              </a:lnSpc>
              <a:spcAft>
                <a:spcPts val="375"/>
              </a:spcAft>
            </a:pPr>
            <a:endParaRPr lang="de-DE" sz="2000" dirty="0">
              <a:solidFill>
                <a:srgbClr val="606060"/>
              </a:solidFill>
              <a:latin typeface="Helvetica Neue" charset="0"/>
              <a:sym typeface="Helvetica Neue" charset="0"/>
            </a:endParaRPr>
          </a:p>
          <a:p>
            <a:pPr eaLnBrk="1" hangingPunct="1">
              <a:lnSpc>
                <a:spcPct val="87000"/>
              </a:lnSpc>
              <a:spcAft>
                <a:spcPts val="375"/>
              </a:spcAft>
            </a:pPr>
            <a:r>
              <a:rPr lang="de-DE" sz="2000" b="1" dirty="0">
                <a:solidFill>
                  <a:srgbClr val="606060"/>
                </a:solidFill>
                <a:latin typeface="Helvetica Neue" charset="0"/>
                <a:sym typeface="Helvetica Neue" charset="0"/>
              </a:rPr>
              <a:t>Mali</a:t>
            </a:r>
            <a:r>
              <a:rPr lang="de-DE" sz="2000" dirty="0">
                <a:solidFill>
                  <a:srgbClr val="606060"/>
                </a:solidFill>
                <a:latin typeface="Helvetica Neue" charset="0"/>
                <a:sym typeface="Helvetica Neue" charset="0"/>
              </a:rPr>
              <a:t> </a:t>
            </a:r>
            <a:r>
              <a:rPr lang="de-DE" sz="2000" dirty="0" smtClean="0">
                <a:solidFill>
                  <a:srgbClr val="606060"/>
                </a:solidFill>
                <a:latin typeface="Helvetica Neue" charset="0"/>
                <a:sym typeface="Helvetica Neue" charset="0"/>
              </a:rPr>
              <a:t> Fair </a:t>
            </a:r>
            <a:r>
              <a:rPr lang="de-DE" sz="2000" dirty="0">
                <a:solidFill>
                  <a:srgbClr val="606060"/>
                </a:solidFill>
                <a:latin typeface="Helvetica Neue" charset="0"/>
                <a:sym typeface="Helvetica Neue" charset="0"/>
              </a:rPr>
              <a:t>PR (ITB)</a:t>
            </a:r>
          </a:p>
          <a:p>
            <a:pPr eaLnBrk="1" hangingPunct="1">
              <a:lnSpc>
                <a:spcPct val="87000"/>
              </a:lnSpc>
              <a:spcAft>
                <a:spcPts val="375"/>
              </a:spcAft>
            </a:pPr>
            <a:endParaRPr lang="de-DE" sz="2300" dirty="0">
              <a:solidFill>
                <a:srgbClr val="537FAC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7655" name="Bild 14" descr="Finnair_Log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842" y="1234678"/>
            <a:ext cx="1312069" cy="257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Bild 1" descr="200px-Flag_of_Mali.sv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3691" y="4245769"/>
            <a:ext cx="790575" cy="525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Inhaltsplatzhalter 2"/>
          <p:cNvSpPr>
            <a:spLocks noGrp="1"/>
          </p:cNvSpPr>
          <p:nvPr>
            <p:ph idx="1"/>
          </p:nvPr>
        </p:nvSpPr>
        <p:spPr>
          <a:xfrm>
            <a:off x="400050" y="1223962"/>
            <a:ext cx="8276630" cy="3462338"/>
          </a:xfrm>
        </p:spPr>
        <p:txBody>
          <a:bodyPr/>
          <a:lstStyle/>
          <a:p>
            <a:pPr algn="ctr">
              <a:defRPr/>
            </a:pPr>
            <a:endParaRPr lang="de-DE" dirty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algn="ctr">
              <a:defRPr/>
            </a:pPr>
            <a:endParaRPr lang="de-DE" dirty="0" smtClean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algn="ctr">
              <a:defRPr/>
            </a:pPr>
            <a:endParaRPr lang="de-DE" dirty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algn="ctr">
              <a:defRPr/>
            </a:pPr>
            <a:endParaRPr lang="de-DE" dirty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0" indent="0" algn="r">
              <a:spcBef>
                <a:spcPts val="1200"/>
              </a:spcBef>
              <a:buSzPct val="75000"/>
              <a:buNone/>
              <a:defRPr/>
            </a:pPr>
            <a:r>
              <a:rPr lang="de-DE" sz="3300" b="1" dirty="0">
                <a:solidFill>
                  <a:schemeClr val="accent4">
                    <a:lumMod val="65000"/>
                    <a:lumOff val="3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The German </a:t>
            </a:r>
            <a:r>
              <a:rPr lang="de-DE" sz="3300" b="1" dirty="0" err="1">
                <a:solidFill>
                  <a:schemeClr val="accent4">
                    <a:lumMod val="65000"/>
                    <a:lumOff val="3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tourist</a:t>
            </a:r>
            <a:r>
              <a:rPr lang="de-DE" sz="3300" b="1" dirty="0">
                <a:solidFill>
                  <a:schemeClr val="accent4">
                    <a:lumMod val="65000"/>
                    <a:lumOff val="3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 </a:t>
            </a:r>
            <a:br>
              <a:rPr lang="de-DE" sz="3300" b="1" dirty="0">
                <a:solidFill>
                  <a:schemeClr val="accent4">
                    <a:lumMod val="65000"/>
                    <a:lumOff val="3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</a:br>
            <a:r>
              <a:rPr lang="de-DE" sz="3300" b="1" dirty="0" err="1">
                <a:solidFill>
                  <a:schemeClr val="accent4">
                    <a:lumMod val="65000"/>
                    <a:lumOff val="3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and</a:t>
            </a:r>
            <a:r>
              <a:rPr lang="de-DE" sz="3300" b="1" dirty="0">
                <a:solidFill>
                  <a:schemeClr val="accent4">
                    <a:lumMod val="65000"/>
                    <a:lumOff val="3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 </a:t>
            </a:r>
            <a:r>
              <a:rPr lang="de-DE" sz="3300" b="1" dirty="0" err="1">
                <a:solidFill>
                  <a:schemeClr val="accent4">
                    <a:lumMod val="65000"/>
                    <a:lumOff val="3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the</a:t>
            </a:r>
            <a:r>
              <a:rPr lang="de-DE" sz="3300" b="1" dirty="0">
                <a:solidFill>
                  <a:schemeClr val="accent4">
                    <a:lumMod val="65000"/>
                    <a:lumOff val="3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 German </a:t>
            </a:r>
            <a:r>
              <a:rPr lang="de-DE" sz="3300" b="1" dirty="0" err="1">
                <a:solidFill>
                  <a:schemeClr val="accent4">
                    <a:lumMod val="65000"/>
                    <a:lumOff val="3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tourism</a:t>
            </a:r>
            <a:r>
              <a:rPr lang="de-DE" sz="3300" b="1" dirty="0">
                <a:solidFill>
                  <a:schemeClr val="accent4">
                    <a:lumMod val="65000"/>
                    <a:lumOff val="3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 </a:t>
            </a:r>
            <a:r>
              <a:rPr lang="de-DE" sz="3300" b="1" dirty="0" err="1">
                <a:solidFill>
                  <a:schemeClr val="accent4">
                    <a:lumMod val="65000"/>
                    <a:lumOff val="3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market</a:t>
            </a:r>
            <a:endParaRPr lang="en-US" sz="3300" dirty="0">
              <a:solidFill>
                <a:schemeClr val="accent4">
                  <a:lumMod val="65000"/>
                  <a:lumOff val="35000"/>
                </a:schemeClr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>
                <a:latin typeface="Helvetica Neue Light" charset="0"/>
                <a:ea typeface="ヒラギノ角ゴ ProN W3" charset="0"/>
                <a:cs typeface="ヒラギノ角ゴ ProN W3" charset="0"/>
              </a:rPr>
              <a:t>WHO IS THE GERMAN TOURIST? 2 STEREOTYPES </a:t>
            </a:r>
          </a:p>
        </p:txBody>
      </p:sp>
      <p:sp>
        <p:nvSpPr>
          <p:cNvPr id="28674" name="Inhaltsplatzhalter 2"/>
          <p:cNvSpPr>
            <a:spLocks noGrp="1"/>
          </p:cNvSpPr>
          <p:nvPr>
            <p:ph idx="1"/>
          </p:nvPr>
        </p:nvSpPr>
        <p:spPr>
          <a:xfrm>
            <a:off x="2914650" y="1428750"/>
            <a:ext cx="8339138" cy="3462338"/>
          </a:xfrm>
        </p:spPr>
        <p:txBody>
          <a:bodyPr/>
          <a:lstStyle/>
          <a:p>
            <a:pPr>
              <a:buFont typeface="Helvetica Neue" charset="0"/>
              <a:buNone/>
            </a:pPr>
            <a:r>
              <a:rPr lang="de-DE">
                <a:latin typeface="Helvetica Neue" charset="0"/>
                <a:ea typeface="ヒラギノ角ゴ ProN W3" charset="0"/>
                <a:cs typeface="ヒラギノ角ゴ ProN W3" charset="0"/>
              </a:rPr>
              <a:t>				</a:t>
            </a:r>
          </a:p>
        </p:txBody>
      </p:sp>
      <p:pic>
        <p:nvPicPr>
          <p:cNvPr id="28675" name="Bild 4" descr="backpackers-c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2025" y="1800225"/>
            <a:ext cx="419993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Bild 5" descr="massentourismus_spiegel.jpg (JPEG-Grafik, 420x259 Pixel)_13371784589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1779389"/>
            <a:ext cx="4486275" cy="2792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Diagramm 3"/>
          <p:cNvGraphicFramePr/>
          <p:nvPr/>
        </p:nvGraphicFramePr>
        <p:xfrm>
          <a:off x="5079" y="789552"/>
          <a:ext cx="6094461" cy="40910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2067774362"/>
              </p:ext>
            </p:extLst>
          </p:nvPr>
        </p:nvGraphicFramePr>
        <p:xfrm>
          <a:off x="4058943" y="89756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100" cap="all" dirty="0">
                <a:latin typeface="Helvetica Neue Light" charset="0"/>
                <a:ea typeface="ヒラギノ角ゴ ProN W3" charset="0"/>
                <a:cs typeface="ヒラギノ角ゴ ProN W3" charset="0"/>
              </a:rPr>
              <a:t>Germans most popular vacation COUNTRIES (TOP 10)</a:t>
            </a:r>
          </a:p>
        </p:txBody>
      </p:sp>
      <p:sp>
        <p:nvSpPr>
          <p:cNvPr id="29698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Helvetica Neue" charset="0"/>
              <a:buNone/>
            </a:pPr>
            <a:endParaRPr lang="en-US" sz="90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>
              <a:buFont typeface="Helvetica Neue" charset="0"/>
              <a:buNone/>
            </a:pPr>
            <a:endParaRPr lang="en-US" sz="90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>
              <a:buFont typeface="Helvetica Neue" charset="0"/>
              <a:buNone/>
            </a:pPr>
            <a:endParaRPr lang="en-US" sz="90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>
              <a:buFont typeface="Helvetica Neue" charset="0"/>
              <a:buNone/>
            </a:pPr>
            <a:endParaRPr lang="en-US" sz="90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>
              <a:buFont typeface="Helvetica Neue" charset="0"/>
              <a:buNone/>
            </a:pPr>
            <a:endParaRPr lang="en-US" sz="90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>
              <a:buFont typeface="Helvetica Neue" charset="0"/>
              <a:buNone/>
            </a:pPr>
            <a:endParaRPr lang="en-US" sz="90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>
              <a:buFont typeface="Helvetica Neue" charset="0"/>
              <a:buNone/>
            </a:pPr>
            <a:endParaRPr lang="en-US" sz="90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algn="ctr">
              <a:buFont typeface="Helvetica Neue" charset="0"/>
              <a:buNone/>
            </a:pPr>
            <a:r>
              <a:rPr lang="en-US" sz="800" i="1">
                <a:latin typeface="Helvetica Neue" charset="0"/>
                <a:ea typeface="ヒラギノ角ゴ ProN W3" charset="0"/>
                <a:cs typeface="ヒラギノ角ゴ ProN W3" charset="0"/>
              </a:rPr>
              <a:t>Source: Fakten und Zahlen zum deutschen Reisemarkt 2011, Eine Übersicht zusammengestellt vom Deutschen ReiseVerband (DRV)</a:t>
            </a:r>
            <a:r>
              <a:rPr lang="en-US" sz="1200" i="1">
                <a:latin typeface="Helvetica Neue" charset="0"/>
                <a:ea typeface="ヒラギノ角ゴ ProN W3" charset="0"/>
                <a:cs typeface="ヒラギノ角ゴ ProN W3" charset="0"/>
              </a:rPr>
              <a:t>		</a:t>
            </a:r>
          </a:p>
        </p:txBody>
      </p:sp>
      <p:graphicFrame>
        <p:nvGraphicFramePr>
          <p:cNvPr id="2" name="Tabelle 1"/>
          <p:cNvGraphicFramePr>
            <a:graphicFrameLocks noGrp="1"/>
          </p:cNvGraphicFramePr>
          <p:nvPr/>
        </p:nvGraphicFramePr>
        <p:xfrm>
          <a:off x="3195042" y="1311474"/>
          <a:ext cx="2781300" cy="288072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390650"/>
                <a:gridCol w="1390650"/>
              </a:tblGrid>
              <a:tr h="288072">
                <a:tc>
                  <a:txBody>
                    <a:bodyPr/>
                    <a:lstStyle/>
                    <a:p>
                      <a:r>
                        <a:rPr lang="en-US" sz="1500" b="0" noProof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Spain</a:t>
                      </a:r>
                      <a:endParaRPr lang="en-US" sz="1500" b="0" noProof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34290" marR="34290" marT="17147" marB="1714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0" noProof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12,3 %</a:t>
                      </a:r>
                      <a:endParaRPr lang="en-US" sz="1500" b="0" noProof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34290" marR="34290" marT="17147" marB="17147"/>
                </a:tc>
              </a:tr>
              <a:tr h="288072">
                <a:tc>
                  <a:txBody>
                    <a:bodyPr/>
                    <a:lstStyle/>
                    <a:p>
                      <a:r>
                        <a:rPr lang="en-US" sz="1500" noProof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Italy</a:t>
                      </a:r>
                      <a:endParaRPr lang="en-US" sz="1500" noProof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34290" marR="34290" marT="17147" marB="1714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noProof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8,2 %</a:t>
                      </a:r>
                      <a:endParaRPr lang="en-US" sz="1500" noProof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34290" marR="34290" marT="17147" marB="17147"/>
                </a:tc>
              </a:tr>
              <a:tr h="288072">
                <a:tc>
                  <a:txBody>
                    <a:bodyPr/>
                    <a:lstStyle/>
                    <a:p>
                      <a:r>
                        <a:rPr lang="en-US" sz="1500" noProof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Turkey</a:t>
                      </a:r>
                      <a:endParaRPr lang="en-US" sz="1500" noProof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34290" marR="34290" marT="17147" marB="1714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noProof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7,4 %</a:t>
                      </a:r>
                    </a:p>
                  </a:txBody>
                  <a:tcPr marL="34290" marR="34290" marT="17147" marB="17147"/>
                </a:tc>
              </a:tr>
              <a:tr h="288072">
                <a:tc>
                  <a:txBody>
                    <a:bodyPr/>
                    <a:lstStyle/>
                    <a:p>
                      <a:r>
                        <a:rPr lang="en-US" sz="1500" noProof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Austria</a:t>
                      </a:r>
                      <a:endParaRPr lang="en-US" sz="1500" noProof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34290" marR="34290" marT="17147" marB="1714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noProof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5,2 %</a:t>
                      </a:r>
                      <a:endParaRPr lang="en-US" sz="1500" noProof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34290" marR="34290" marT="17147" marB="17147"/>
                </a:tc>
              </a:tr>
              <a:tr h="288072">
                <a:tc>
                  <a:txBody>
                    <a:bodyPr/>
                    <a:lstStyle/>
                    <a:p>
                      <a:r>
                        <a:rPr lang="en-US" sz="1500" noProof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France</a:t>
                      </a:r>
                      <a:endParaRPr lang="en-US" sz="1500" noProof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34290" marR="34290" marT="17147" marB="1714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noProof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3,0 %</a:t>
                      </a:r>
                      <a:endParaRPr lang="en-US" sz="1500" noProof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34290" marR="34290" marT="17147" marB="17147"/>
                </a:tc>
              </a:tr>
              <a:tr h="288072">
                <a:tc>
                  <a:txBody>
                    <a:bodyPr/>
                    <a:lstStyle/>
                    <a:p>
                      <a:r>
                        <a:rPr lang="en-US" sz="1500" noProof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Croatia</a:t>
                      </a:r>
                      <a:endParaRPr lang="en-US" sz="1500" noProof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34290" marR="34290" marT="17147" marB="1714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noProof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2,7 %</a:t>
                      </a:r>
                      <a:endParaRPr lang="en-US" sz="1500" noProof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34290" marR="34290" marT="17147" marB="17147"/>
                </a:tc>
              </a:tr>
              <a:tr h="288072">
                <a:tc>
                  <a:txBody>
                    <a:bodyPr/>
                    <a:lstStyle/>
                    <a:p>
                      <a:r>
                        <a:rPr lang="en-US" sz="1500" noProof="0" dirty="0" smtClean="0">
                          <a:solidFill>
                            <a:srgbClr val="FF0000"/>
                          </a:solidFill>
                        </a:rPr>
                        <a:t>Greece</a:t>
                      </a:r>
                      <a:endParaRPr lang="en-US" sz="1500" noProof="0" dirty="0">
                        <a:solidFill>
                          <a:srgbClr val="FF0000"/>
                        </a:solidFill>
                      </a:endParaRPr>
                    </a:p>
                  </a:txBody>
                  <a:tcPr marL="34290" marR="34290" marT="17147" marB="1714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noProof="0" dirty="0" smtClean="0">
                          <a:solidFill>
                            <a:srgbClr val="FF0000"/>
                          </a:solidFill>
                        </a:rPr>
                        <a:t>2,6 %</a:t>
                      </a:r>
                      <a:endParaRPr lang="en-US" sz="1500" noProof="0" dirty="0">
                        <a:solidFill>
                          <a:srgbClr val="FF0000"/>
                        </a:solidFill>
                      </a:endParaRPr>
                    </a:p>
                  </a:txBody>
                  <a:tcPr marL="34290" marR="34290" marT="17147" marB="17147"/>
                </a:tc>
              </a:tr>
              <a:tr h="288072">
                <a:tc>
                  <a:txBody>
                    <a:bodyPr/>
                    <a:lstStyle/>
                    <a:p>
                      <a:r>
                        <a:rPr lang="en-US" sz="1500" noProof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Poland</a:t>
                      </a:r>
                      <a:endParaRPr lang="en-US" sz="1500" noProof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34290" marR="34290" marT="17147" marB="1714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noProof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2,3 %</a:t>
                      </a:r>
                      <a:endParaRPr lang="en-US" sz="1500" noProof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34290" marR="34290" marT="17147" marB="17147"/>
                </a:tc>
              </a:tr>
              <a:tr h="288072">
                <a:tc>
                  <a:txBody>
                    <a:bodyPr/>
                    <a:lstStyle/>
                    <a:p>
                      <a:r>
                        <a:rPr lang="en-US" sz="1500" noProof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Netherlands</a:t>
                      </a:r>
                      <a:endParaRPr lang="en-US" sz="1500" noProof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34290" marR="34290" marT="17147" marB="1714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noProof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2,1 %</a:t>
                      </a:r>
                      <a:endParaRPr lang="en-US" sz="1500" noProof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34290" marR="34290" marT="17147" marB="17147"/>
                </a:tc>
              </a:tr>
              <a:tr h="288072">
                <a:tc>
                  <a:txBody>
                    <a:bodyPr/>
                    <a:lstStyle/>
                    <a:p>
                      <a:r>
                        <a:rPr lang="en-US" sz="1500" noProof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Denmark</a:t>
                      </a:r>
                      <a:endParaRPr lang="en-US" sz="1500" noProof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34290" marR="34290" marT="17147" marB="1714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noProof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1,8 %</a:t>
                      </a:r>
                      <a:endParaRPr lang="en-US" sz="1500" noProof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34290" marR="34290" marT="17147" marB="17147"/>
                </a:tc>
              </a:tr>
            </a:tbl>
          </a:graphicData>
        </a:graphic>
      </p:graphicFrame>
      <p:pic>
        <p:nvPicPr>
          <p:cNvPr id="29734" name="Bild 2" descr="flagge-spanien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2736057" y="1338263"/>
            <a:ext cx="297061" cy="206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5" name="Bild 3" descr="flagge-italien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2736057" y="1635324"/>
            <a:ext cx="297061" cy="19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6" name="Bild 4" descr="image_100001176_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2736056" y="1932385"/>
            <a:ext cx="297656" cy="19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7" name="Bild 5" descr="flagge-oesterreich.gi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2736056" y="2229446"/>
            <a:ext cx="289322" cy="19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8" name="Bild 6" descr="flagge_frankreich.gi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2725341" y="2499717"/>
            <a:ext cx="307777" cy="197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9" name="Bild 7" descr="flagge-kroatien.gi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2727127" y="2781896"/>
            <a:ext cx="305991" cy="203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0" name="Bild 9" descr="flagge-polen.gif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738438" y="3354586"/>
            <a:ext cx="294680" cy="198239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41" name="Bild 10" descr="flagge-niederlande.gif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735461" y="3660577"/>
            <a:ext cx="297656" cy="21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2" name="Bild 11" descr="flagge_daenemark.gif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2730103" y="3954661"/>
            <a:ext cx="303014" cy="192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3" name="Bild 2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3675" y="3066455"/>
            <a:ext cx="299442" cy="189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itel &amp; Aufzählung">
  <a:themeElements>
    <a:clrScheme name="">
      <a:dk1>
        <a:srgbClr val="000000"/>
      </a:dk1>
      <a:lt1>
        <a:srgbClr val="FFFFFF"/>
      </a:lt1>
      <a:dk2>
        <a:srgbClr val="000000"/>
      </a:dk2>
      <a:lt2>
        <a:srgbClr val="918B8B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el &amp; Aufzählung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el &amp; Aufzählu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itel &amp; Aufzählung - Link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el &amp; Aufzählung - Links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el &amp; Aufzählung - Link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el &amp; Aufzählung - Rech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el &amp; Aufzählung - Rechts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el &amp; Aufzählung - Rech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Aufzählung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Aufzählung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Aufzählu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el - Obe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el - Oben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el - Ob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itel &amp; Aufzählung - 2 Spalte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el &amp; Aufzählung - 2 Spalten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el &amp; Aufzählung - 2 Spalt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Leer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Le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Foto - Vertikal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Foto - Vertikal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Foto - Vertik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Titel &amp; Untertitel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el &amp; Untertitel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el &amp; Untertite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Titel - Mitt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el - Mitt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el - Mit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oto - 4 Stück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Foto - 4 Stück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Foto - 4 Stüc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Foto - Horizontal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Foto - Horizontal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F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Foto - 2 Stück, Hoch- &amp; Querforma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Foto - 2 Stück, Hoch- &amp; Querformat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Foto - 2 Stück, Hoch- &amp; Querforma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Foto - 2 Stück, Hochforma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Foto - 2 Stück, Hochformat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Foto - 2 Stück, Hochforma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Foto - 3 Stück, Hochforma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Foto - 3 Stück, Hochformat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Foto - 3 Stück, Hochforma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Foto - Groß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Foto - Groß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Foto - Groß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itel, Aufzählung &amp; Foto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el, Aufzählung &amp; Foto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el, Aufzählung &amp; F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Foto - 3 Stück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Foto - 3 Stück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Foto - 3 Stüc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Pages>0</Pages>
  <Words>657</Words>
  <Characters>0</Characters>
  <Application>Microsoft Macintosh PowerPoint</Application>
  <PresentationFormat>Bildschirmpräsentation (16:9)</PresentationFormat>
  <Lines>0</Lines>
  <Paragraphs>235</Paragraphs>
  <Slides>44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18</vt:i4>
      </vt:variant>
      <vt:variant>
        <vt:lpstr>Folientitel</vt:lpstr>
      </vt:variant>
      <vt:variant>
        <vt:i4>44</vt:i4>
      </vt:variant>
    </vt:vector>
  </HeadingPairs>
  <TitlesOfParts>
    <vt:vector size="62" baseType="lpstr">
      <vt:lpstr>Titel &amp; Aufzählung</vt:lpstr>
      <vt:lpstr>Foto - 4 Stück</vt:lpstr>
      <vt:lpstr>Foto - Horizontal</vt:lpstr>
      <vt:lpstr>Foto - 2 Stück, Hoch- &amp; Querformat</vt:lpstr>
      <vt:lpstr>Foto - 2 Stück, Hochformat</vt:lpstr>
      <vt:lpstr>Foto - 3 Stück, Hochformat</vt:lpstr>
      <vt:lpstr>Foto - Groß</vt:lpstr>
      <vt:lpstr>Titel, Aufzählung &amp; Foto</vt:lpstr>
      <vt:lpstr>Foto - 3 Stück</vt:lpstr>
      <vt:lpstr>Titel &amp; Aufzählung - Links</vt:lpstr>
      <vt:lpstr>Titel &amp; Aufzählung - Rechts</vt:lpstr>
      <vt:lpstr>Aufzählung</vt:lpstr>
      <vt:lpstr>Titel - Oben</vt:lpstr>
      <vt:lpstr>Titel &amp; Aufzählung - 2 Spalten</vt:lpstr>
      <vt:lpstr>Leer</vt:lpstr>
      <vt:lpstr>Foto - Vertikal</vt:lpstr>
      <vt:lpstr>Titel &amp; Untertitel</vt:lpstr>
      <vt:lpstr>Titel - Mitte</vt:lpstr>
      <vt:lpstr>PowerPoint-Präsentation</vt:lpstr>
      <vt:lpstr>OVERVIEW</vt:lpstr>
      <vt:lpstr>PowerPoint-Präsentation</vt:lpstr>
      <vt:lpstr>AGENCY AT A GLANCE</vt:lpstr>
      <vt:lpstr>SKILLS</vt:lpstr>
      <vt:lpstr>REFERENCES TOURISM</vt:lpstr>
      <vt:lpstr>PowerPoint-Präsentation</vt:lpstr>
      <vt:lpstr>WHO IS THE GERMAN TOURIST? 2 STEREOTYPES </vt:lpstr>
      <vt:lpstr>Germans most popular vacation COUNTRIES (TOP 10)</vt:lpstr>
      <vt:lpstr>German tourism market</vt:lpstr>
      <vt:lpstr>PowerPoint-Präsentation</vt:lpstr>
      <vt:lpstr>Eastern Macedonia &amp; Thrace has a lot to offer</vt:lpstr>
      <vt:lpstr>Eastern Macedonia &amp; Thrace has a lot to offer</vt:lpstr>
      <vt:lpstr>Eastern Macedonia &amp; Thrace has a lot to offer</vt:lpstr>
      <vt:lpstr>Eastern Macedonia &amp; Thrace has a lot to offer</vt:lpstr>
      <vt:lpstr>Eastern Macedonia &amp; Thrace has a lot to offer</vt:lpstr>
      <vt:lpstr>Summary</vt:lpstr>
      <vt:lpstr>Conclusion</vt:lpstr>
      <vt:lpstr>PowerPoint-Präsentation</vt:lpstr>
      <vt:lpstr>Smart communication</vt:lpstr>
      <vt:lpstr>Target media</vt:lpstr>
      <vt:lpstr>Print media in Germany</vt:lpstr>
      <vt:lpstr>Example: Rügen</vt:lpstr>
      <vt:lpstr>Example: Djursland</vt:lpstr>
      <vt:lpstr>Example: Juist</vt:lpstr>
      <vt:lpstr>Example: Mauritius</vt:lpstr>
      <vt:lpstr>Example: SEntosA</vt:lpstr>
      <vt:lpstr>TV in Germany</vt:lpstr>
      <vt:lpstr>How to achieve your communication goals</vt:lpstr>
      <vt:lpstr>Your media angles and story lines</vt:lpstr>
      <vt:lpstr>Give a chance to inform oneself online!</vt:lpstr>
      <vt:lpstr>Landing page</vt:lpstr>
      <vt:lpstr>Facebook Site</vt:lpstr>
      <vt:lpstr>Wikipedia</vt:lpstr>
      <vt:lpstr>Travel websites e.g. Trivago</vt:lpstr>
      <vt:lpstr>PowerPoint-Präsentation</vt:lpstr>
      <vt:lpstr>How the Region gets attention in Germany</vt:lpstr>
      <vt:lpstr>Trade Shows</vt:lpstr>
      <vt:lpstr>Trade Shows</vt:lpstr>
      <vt:lpstr>PowerPoint-Präsentation</vt:lpstr>
      <vt:lpstr>Branding</vt:lpstr>
      <vt:lpstr>Branding</vt:lpstr>
      <vt:lpstr>Branding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/>
  <cp:keywords/>
  <dc:description/>
  <cp:lastModifiedBy>Uwe Schmidt</cp:lastModifiedBy>
  <cp:revision>298</cp:revision>
  <cp:lastPrinted>2012-05-28T21:21:10Z</cp:lastPrinted>
  <dcterms:created xsi:type="dcterms:W3CDTF">2012-05-22T08:44:21Z</dcterms:created>
  <dcterms:modified xsi:type="dcterms:W3CDTF">2012-05-29T04:55:47Z</dcterms:modified>
</cp:coreProperties>
</file>