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92" r:id="rId3"/>
    <p:sldId id="257" r:id="rId4"/>
    <p:sldId id="259" r:id="rId5"/>
    <p:sldId id="261" r:id="rId6"/>
    <p:sldId id="262" r:id="rId7"/>
    <p:sldId id="263" r:id="rId8"/>
    <p:sldId id="266" r:id="rId9"/>
    <p:sldId id="268" r:id="rId10"/>
    <p:sldId id="289" r:id="rId11"/>
    <p:sldId id="280" r:id="rId12"/>
    <p:sldId id="281" r:id="rId13"/>
    <p:sldId id="290" r:id="rId14"/>
    <p:sldId id="282" r:id="rId15"/>
    <p:sldId id="291" r:id="rId16"/>
    <p:sldId id="293" r:id="rId17"/>
    <p:sldId id="294" r:id="rId18"/>
    <p:sldId id="296" r:id="rId19"/>
    <p:sldId id="298" r:id="rId20"/>
    <p:sldId id="299" r:id="rId21"/>
  </p:sldIdLst>
  <p:sldSz cx="9906000" cy="6858000" type="A4"/>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00000"/>
    <a:srgbClr val="80A876"/>
    <a:srgbClr val="426D7A"/>
    <a:srgbClr val="71AD7B"/>
    <a:srgbClr val="FF6600"/>
    <a:srgbClr val="FF99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229" autoAdjust="0"/>
  </p:normalViewPr>
  <p:slideViewPr>
    <p:cSldViewPr>
      <p:cViewPr>
        <p:scale>
          <a:sx n="75" d="100"/>
          <a:sy n="75" d="100"/>
        </p:scale>
        <p:origin x="-834" y="-18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3" d="100"/>
          <a:sy n="83" d="100"/>
        </p:scale>
        <p:origin x="-31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10ECC-DFB6-4EB3-8E2B-C0D163376EEF}" type="doc">
      <dgm:prSet loTypeId="urn:microsoft.com/office/officeart/2005/8/layout/hProcess9" loCatId="process" qsTypeId="urn:microsoft.com/office/officeart/2005/8/quickstyle/simple1#2" qsCatId="simple" csTypeId="urn:microsoft.com/office/officeart/2005/8/colors/accent6_5" csCatId="accent6" phldr="1"/>
      <dgm:spPr/>
    </dgm:pt>
    <dgm:pt modelId="{FE3C922A-CD98-4DEE-92AD-F220AD415A36}">
      <dgm:prSet phldrT="[Κείμενο]"/>
      <dgm:spPr/>
      <dgm:t>
        <a:bodyPr/>
        <a:lstStyle/>
        <a:p>
          <a:r>
            <a:rPr lang="el-GR" b="1" dirty="0" smtClean="0"/>
            <a:t>Δραστηριότητες</a:t>
          </a:r>
          <a:endParaRPr lang="el-GR" b="1" dirty="0"/>
        </a:p>
      </dgm:t>
    </dgm:pt>
    <dgm:pt modelId="{75141586-34E7-4472-A564-7D9229ACCA27}" type="parTrans" cxnId="{4E9E24AA-AE68-4FAE-B80E-E11A2F5B7CBD}">
      <dgm:prSet/>
      <dgm:spPr/>
      <dgm:t>
        <a:bodyPr/>
        <a:lstStyle/>
        <a:p>
          <a:endParaRPr lang="el-GR" b="1"/>
        </a:p>
      </dgm:t>
    </dgm:pt>
    <dgm:pt modelId="{22C00089-F306-4A1B-B394-02AFCEA0A141}" type="sibTrans" cxnId="{4E9E24AA-AE68-4FAE-B80E-E11A2F5B7CBD}">
      <dgm:prSet/>
      <dgm:spPr/>
      <dgm:t>
        <a:bodyPr/>
        <a:lstStyle/>
        <a:p>
          <a:endParaRPr lang="el-GR" b="1"/>
        </a:p>
      </dgm:t>
    </dgm:pt>
    <dgm:pt modelId="{9881062A-BBA1-4B63-87E6-94AA58D5014F}">
      <dgm:prSet phldrT="[Κείμενο]"/>
      <dgm:spPr/>
      <dgm:t>
        <a:bodyPr/>
        <a:lstStyle/>
        <a:p>
          <a:r>
            <a:rPr lang="el-GR" b="1" dirty="0" smtClean="0"/>
            <a:t>Υλικά προϊόντα (αγαθά)</a:t>
          </a:r>
          <a:endParaRPr lang="el-GR" b="1" dirty="0"/>
        </a:p>
      </dgm:t>
    </dgm:pt>
    <dgm:pt modelId="{A430B4EB-1032-41E4-87D1-6B3EBF63DC43}" type="parTrans" cxnId="{2EB52067-E797-418E-B467-1449C413C81C}">
      <dgm:prSet/>
      <dgm:spPr/>
      <dgm:t>
        <a:bodyPr/>
        <a:lstStyle/>
        <a:p>
          <a:endParaRPr lang="el-GR" b="1"/>
        </a:p>
      </dgm:t>
    </dgm:pt>
    <dgm:pt modelId="{30FC19B4-CAFF-4DCF-9306-7C0FB4CEF394}" type="sibTrans" cxnId="{2EB52067-E797-418E-B467-1449C413C81C}">
      <dgm:prSet/>
      <dgm:spPr/>
      <dgm:t>
        <a:bodyPr/>
        <a:lstStyle/>
        <a:p>
          <a:endParaRPr lang="el-GR" b="1"/>
        </a:p>
      </dgm:t>
    </dgm:pt>
    <dgm:pt modelId="{B343E63F-5841-4231-BC12-E286C6525373}">
      <dgm:prSet phldrT="[Κείμενο]"/>
      <dgm:spPr/>
      <dgm:t>
        <a:bodyPr/>
        <a:lstStyle/>
        <a:p>
          <a:r>
            <a:rPr lang="el-GR" b="1" dirty="0" smtClean="0"/>
            <a:t>Τουρισμός</a:t>
          </a:r>
          <a:endParaRPr lang="el-GR" b="1" dirty="0"/>
        </a:p>
      </dgm:t>
    </dgm:pt>
    <dgm:pt modelId="{B327C12D-AE3E-4DB6-AB74-9DD799972011}" type="parTrans" cxnId="{1133489F-0F41-46DE-9A57-4C2489C1C46D}">
      <dgm:prSet/>
      <dgm:spPr/>
      <dgm:t>
        <a:bodyPr/>
        <a:lstStyle/>
        <a:p>
          <a:endParaRPr lang="el-GR" b="1"/>
        </a:p>
      </dgm:t>
    </dgm:pt>
    <dgm:pt modelId="{43CFEC35-9909-4717-BAA4-7B528946CA21}" type="sibTrans" cxnId="{1133489F-0F41-46DE-9A57-4C2489C1C46D}">
      <dgm:prSet/>
      <dgm:spPr/>
      <dgm:t>
        <a:bodyPr/>
        <a:lstStyle/>
        <a:p>
          <a:endParaRPr lang="el-GR" b="1"/>
        </a:p>
      </dgm:t>
    </dgm:pt>
    <dgm:pt modelId="{9818E57F-E466-45A6-B859-0FA3B55B73F3}">
      <dgm:prSet phldrT="[Κείμενο]"/>
      <dgm:spPr/>
      <dgm:t>
        <a:bodyPr/>
        <a:lstStyle/>
        <a:p>
          <a:r>
            <a:rPr lang="el-GR" b="1" dirty="0" smtClean="0"/>
            <a:t>Τουριστική εμπειρία</a:t>
          </a:r>
          <a:endParaRPr lang="el-GR" b="1" dirty="0"/>
        </a:p>
      </dgm:t>
    </dgm:pt>
    <dgm:pt modelId="{734FFF4F-5663-4E61-8931-862A481B3A49}" type="parTrans" cxnId="{A2C08049-8A02-4F7D-B696-DA3318A18581}">
      <dgm:prSet/>
      <dgm:spPr/>
      <dgm:t>
        <a:bodyPr/>
        <a:lstStyle/>
        <a:p>
          <a:endParaRPr lang="el-GR" b="1"/>
        </a:p>
      </dgm:t>
    </dgm:pt>
    <dgm:pt modelId="{275234B8-7BDB-48A4-808C-6050C65B25B6}" type="sibTrans" cxnId="{A2C08049-8A02-4F7D-B696-DA3318A18581}">
      <dgm:prSet/>
      <dgm:spPr/>
      <dgm:t>
        <a:bodyPr/>
        <a:lstStyle/>
        <a:p>
          <a:endParaRPr lang="el-GR" b="1"/>
        </a:p>
      </dgm:t>
    </dgm:pt>
    <dgm:pt modelId="{D74CABB7-BAEC-474B-AF1D-FE3E4DB2B740}">
      <dgm:prSet phldrT="[Κείμενο]"/>
      <dgm:spPr/>
      <dgm:t>
        <a:bodyPr/>
        <a:lstStyle/>
        <a:p>
          <a:r>
            <a:rPr lang="el-GR" b="1" dirty="0" smtClean="0"/>
            <a:t>Άυλα προϊόντα (υπηρεσίες)</a:t>
          </a:r>
          <a:endParaRPr lang="el-GR" b="1" dirty="0"/>
        </a:p>
      </dgm:t>
    </dgm:pt>
    <dgm:pt modelId="{FF594569-6EAA-474E-95B4-2FA9AFEFBF09}" type="parTrans" cxnId="{AD400902-186E-4FD9-95E1-C39ED8F06A9E}">
      <dgm:prSet/>
      <dgm:spPr/>
      <dgm:t>
        <a:bodyPr/>
        <a:lstStyle/>
        <a:p>
          <a:endParaRPr lang="el-GR" b="1"/>
        </a:p>
      </dgm:t>
    </dgm:pt>
    <dgm:pt modelId="{4D848968-B2F1-47F6-AF45-ED654CAF6661}" type="sibTrans" cxnId="{AD400902-186E-4FD9-95E1-C39ED8F06A9E}">
      <dgm:prSet/>
      <dgm:spPr/>
      <dgm:t>
        <a:bodyPr/>
        <a:lstStyle/>
        <a:p>
          <a:endParaRPr lang="el-GR" b="1"/>
        </a:p>
      </dgm:t>
    </dgm:pt>
    <dgm:pt modelId="{58515253-145F-40F4-B6D0-2260B4CE33B7}">
      <dgm:prSet phldrT="[Κείμενο]"/>
      <dgm:spPr/>
      <dgm:t>
        <a:bodyPr/>
        <a:lstStyle/>
        <a:p>
          <a:r>
            <a:rPr lang="el-GR" b="1" dirty="0" smtClean="0"/>
            <a:t>Παραγωγικές μονάδες</a:t>
          </a:r>
          <a:endParaRPr lang="el-GR" b="1" dirty="0"/>
        </a:p>
      </dgm:t>
    </dgm:pt>
    <dgm:pt modelId="{AC6F1F63-D6A9-4A33-A467-CD91A20EB2FB}" type="parTrans" cxnId="{5EDC1CF1-3551-4641-8B2C-E775449B9EE8}">
      <dgm:prSet/>
      <dgm:spPr/>
      <dgm:t>
        <a:bodyPr/>
        <a:lstStyle/>
        <a:p>
          <a:endParaRPr lang="el-GR" b="1"/>
        </a:p>
      </dgm:t>
    </dgm:pt>
    <dgm:pt modelId="{9B2B56C6-9BF4-4FC9-BE41-14231AE56FEF}" type="sibTrans" cxnId="{5EDC1CF1-3551-4641-8B2C-E775449B9EE8}">
      <dgm:prSet/>
      <dgm:spPr/>
      <dgm:t>
        <a:bodyPr/>
        <a:lstStyle/>
        <a:p>
          <a:endParaRPr lang="el-GR" b="1"/>
        </a:p>
      </dgm:t>
    </dgm:pt>
    <dgm:pt modelId="{F3BE8EF4-317E-4769-9F01-DB7C152ADB02}" type="pres">
      <dgm:prSet presAssocID="{94610ECC-DFB6-4EB3-8E2B-C0D163376EEF}" presName="CompostProcess" presStyleCnt="0">
        <dgm:presLayoutVars>
          <dgm:dir/>
          <dgm:resizeHandles val="exact"/>
        </dgm:presLayoutVars>
      </dgm:prSet>
      <dgm:spPr/>
    </dgm:pt>
    <dgm:pt modelId="{1A24BC2C-493E-4E3B-B72F-26A06885F800}" type="pres">
      <dgm:prSet presAssocID="{94610ECC-DFB6-4EB3-8E2B-C0D163376EEF}" presName="arrow" presStyleLbl="bgShp" presStyleIdx="0" presStyleCnt="1"/>
      <dgm:spPr>
        <a:solidFill>
          <a:schemeClr val="bg1">
            <a:lumMod val="50000"/>
          </a:schemeClr>
        </a:solidFill>
      </dgm:spPr>
    </dgm:pt>
    <dgm:pt modelId="{A31E4FAD-F450-47E9-AB96-3B4E84FAFC43}" type="pres">
      <dgm:prSet presAssocID="{94610ECC-DFB6-4EB3-8E2B-C0D163376EEF}" presName="linearProcess" presStyleCnt="0"/>
      <dgm:spPr/>
    </dgm:pt>
    <dgm:pt modelId="{1B41B3FC-C7CE-40B1-A685-632109B7C837}" type="pres">
      <dgm:prSet presAssocID="{FE3C922A-CD98-4DEE-92AD-F220AD415A36}" presName="textNode" presStyleLbl="node1" presStyleIdx="0" presStyleCnt="6">
        <dgm:presLayoutVars>
          <dgm:bulletEnabled val="1"/>
        </dgm:presLayoutVars>
      </dgm:prSet>
      <dgm:spPr/>
      <dgm:t>
        <a:bodyPr/>
        <a:lstStyle/>
        <a:p>
          <a:endParaRPr lang="el-GR"/>
        </a:p>
      </dgm:t>
    </dgm:pt>
    <dgm:pt modelId="{9F49C7A1-357A-4AA9-8CAB-724EDE2069FE}" type="pres">
      <dgm:prSet presAssocID="{22C00089-F306-4A1B-B394-02AFCEA0A141}" presName="sibTrans" presStyleCnt="0"/>
      <dgm:spPr/>
    </dgm:pt>
    <dgm:pt modelId="{6D7F8C44-1291-4C08-AC61-9F0434120132}" type="pres">
      <dgm:prSet presAssocID="{9881062A-BBA1-4B63-87E6-94AA58D5014F}" presName="textNode" presStyleLbl="node1" presStyleIdx="1" presStyleCnt="6">
        <dgm:presLayoutVars>
          <dgm:bulletEnabled val="1"/>
        </dgm:presLayoutVars>
      </dgm:prSet>
      <dgm:spPr/>
      <dgm:t>
        <a:bodyPr/>
        <a:lstStyle/>
        <a:p>
          <a:endParaRPr lang="el-GR"/>
        </a:p>
      </dgm:t>
    </dgm:pt>
    <dgm:pt modelId="{90FFC604-4A02-4D46-9CB6-538E0992FBC4}" type="pres">
      <dgm:prSet presAssocID="{30FC19B4-CAFF-4DCF-9306-7C0FB4CEF394}" presName="sibTrans" presStyleCnt="0"/>
      <dgm:spPr/>
    </dgm:pt>
    <dgm:pt modelId="{8B086202-4AD1-434D-8126-70FB90DFC6B0}" type="pres">
      <dgm:prSet presAssocID="{D74CABB7-BAEC-474B-AF1D-FE3E4DB2B740}" presName="textNode" presStyleLbl="node1" presStyleIdx="2" presStyleCnt="6">
        <dgm:presLayoutVars>
          <dgm:bulletEnabled val="1"/>
        </dgm:presLayoutVars>
      </dgm:prSet>
      <dgm:spPr/>
      <dgm:t>
        <a:bodyPr/>
        <a:lstStyle/>
        <a:p>
          <a:endParaRPr lang="el-GR"/>
        </a:p>
      </dgm:t>
    </dgm:pt>
    <dgm:pt modelId="{891927A9-0AA3-4F73-841C-15848233A699}" type="pres">
      <dgm:prSet presAssocID="{4D848968-B2F1-47F6-AF45-ED654CAF6661}" presName="sibTrans" presStyleCnt="0"/>
      <dgm:spPr/>
    </dgm:pt>
    <dgm:pt modelId="{0A42090E-64A9-4F45-9888-7331A67A30A5}" type="pres">
      <dgm:prSet presAssocID="{58515253-145F-40F4-B6D0-2260B4CE33B7}" presName="textNode" presStyleLbl="node1" presStyleIdx="3" presStyleCnt="6">
        <dgm:presLayoutVars>
          <dgm:bulletEnabled val="1"/>
        </dgm:presLayoutVars>
      </dgm:prSet>
      <dgm:spPr/>
      <dgm:t>
        <a:bodyPr/>
        <a:lstStyle/>
        <a:p>
          <a:endParaRPr lang="el-GR"/>
        </a:p>
      </dgm:t>
    </dgm:pt>
    <dgm:pt modelId="{BE55829B-A221-4B9C-86E0-493996B2FFDF}" type="pres">
      <dgm:prSet presAssocID="{9B2B56C6-9BF4-4FC9-BE41-14231AE56FEF}" presName="sibTrans" presStyleCnt="0"/>
      <dgm:spPr/>
    </dgm:pt>
    <dgm:pt modelId="{90D93B4A-4300-4BC3-87DF-F04BF7B4829C}" type="pres">
      <dgm:prSet presAssocID="{9818E57F-E466-45A6-B859-0FA3B55B73F3}" presName="textNode" presStyleLbl="node1" presStyleIdx="4" presStyleCnt="6">
        <dgm:presLayoutVars>
          <dgm:bulletEnabled val="1"/>
        </dgm:presLayoutVars>
      </dgm:prSet>
      <dgm:spPr/>
      <dgm:t>
        <a:bodyPr/>
        <a:lstStyle/>
        <a:p>
          <a:endParaRPr lang="el-GR"/>
        </a:p>
      </dgm:t>
    </dgm:pt>
    <dgm:pt modelId="{0A686ECF-75E9-4E17-84DD-94354DDA6126}" type="pres">
      <dgm:prSet presAssocID="{275234B8-7BDB-48A4-808C-6050C65B25B6}" presName="sibTrans" presStyleCnt="0"/>
      <dgm:spPr/>
    </dgm:pt>
    <dgm:pt modelId="{3D09268B-4751-473D-A2F1-C83ABC5F4CD4}" type="pres">
      <dgm:prSet presAssocID="{B343E63F-5841-4231-BC12-E286C6525373}" presName="textNode" presStyleLbl="node1" presStyleIdx="5" presStyleCnt="6">
        <dgm:presLayoutVars>
          <dgm:bulletEnabled val="1"/>
        </dgm:presLayoutVars>
      </dgm:prSet>
      <dgm:spPr/>
      <dgm:t>
        <a:bodyPr/>
        <a:lstStyle/>
        <a:p>
          <a:endParaRPr lang="el-GR"/>
        </a:p>
      </dgm:t>
    </dgm:pt>
  </dgm:ptLst>
  <dgm:cxnLst>
    <dgm:cxn modelId="{F0357234-F149-42D0-AF00-8888E7151EA0}" type="presOf" srcId="{58515253-145F-40F4-B6D0-2260B4CE33B7}" destId="{0A42090E-64A9-4F45-9888-7331A67A30A5}" srcOrd="0" destOrd="0" presId="urn:microsoft.com/office/officeart/2005/8/layout/hProcess9"/>
    <dgm:cxn modelId="{6E9EF860-A851-43F4-BD05-08D2F86BCC85}" type="presOf" srcId="{B343E63F-5841-4231-BC12-E286C6525373}" destId="{3D09268B-4751-473D-A2F1-C83ABC5F4CD4}" srcOrd="0" destOrd="0" presId="urn:microsoft.com/office/officeart/2005/8/layout/hProcess9"/>
    <dgm:cxn modelId="{0E19EC87-AD95-4C12-9471-0BE27D2A5AB4}" type="presOf" srcId="{94610ECC-DFB6-4EB3-8E2B-C0D163376EEF}" destId="{F3BE8EF4-317E-4769-9F01-DB7C152ADB02}" srcOrd="0" destOrd="0" presId="urn:microsoft.com/office/officeart/2005/8/layout/hProcess9"/>
    <dgm:cxn modelId="{1133489F-0F41-46DE-9A57-4C2489C1C46D}" srcId="{94610ECC-DFB6-4EB3-8E2B-C0D163376EEF}" destId="{B343E63F-5841-4231-BC12-E286C6525373}" srcOrd="5" destOrd="0" parTransId="{B327C12D-AE3E-4DB6-AB74-9DD799972011}" sibTransId="{43CFEC35-9909-4717-BAA4-7B528946CA21}"/>
    <dgm:cxn modelId="{A2C08049-8A02-4F7D-B696-DA3318A18581}" srcId="{94610ECC-DFB6-4EB3-8E2B-C0D163376EEF}" destId="{9818E57F-E466-45A6-B859-0FA3B55B73F3}" srcOrd="4" destOrd="0" parTransId="{734FFF4F-5663-4E61-8931-862A481B3A49}" sibTransId="{275234B8-7BDB-48A4-808C-6050C65B25B6}"/>
    <dgm:cxn modelId="{94FC2675-662C-447B-B286-DF0F52FE6366}" type="presOf" srcId="{FE3C922A-CD98-4DEE-92AD-F220AD415A36}" destId="{1B41B3FC-C7CE-40B1-A685-632109B7C837}" srcOrd="0" destOrd="0" presId="urn:microsoft.com/office/officeart/2005/8/layout/hProcess9"/>
    <dgm:cxn modelId="{1638A64F-8EB1-4C54-8FDB-C8F16C5986E6}" type="presOf" srcId="{D74CABB7-BAEC-474B-AF1D-FE3E4DB2B740}" destId="{8B086202-4AD1-434D-8126-70FB90DFC6B0}" srcOrd="0" destOrd="0" presId="urn:microsoft.com/office/officeart/2005/8/layout/hProcess9"/>
    <dgm:cxn modelId="{4E9E24AA-AE68-4FAE-B80E-E11A2F5B7CBD}" srcId="{94610ECC-DFB6-4EB3-8E2B-C0D163376EEF}" destId="{FE3C922A-CD98-4DEE-92AD-F220AD415A36}" srcOrd="0" destOrd="0" parTransId="{75141586-34E7-4472-A564-7D9229ACCA27}" sibTransId="{22C00089-F306-4A1B-B394-02AFCEA0A141}"/>
    <dgm:cxn modelId="{2EB52067-E797-418E-B467-1449C413C81C}" srcId="{94610ECC-DFB6-4EB3-8E2B-C0D163376EEF}" destId="{9881062A-BBA1-4B63-87E6-94AA58D5014F}" srcOrd="1" destOrd="0" parTransId="{A430B4EB-1032-41E4-87D1-6B3EBF63DC43}" sibTransId="{30FC19B4-CAFF-4DCF-9306-7C0FB4CEF394}"/>
    <dgm:cxn modelId="{AD400902-186E-4FD9-95E1-C39ED8F06A9E}" srcId="{94610ECC-DFB6-4EB3-8E2B-C0D163376EEF}" destId="{D74CABB7-BAEC-474B-AF1D-FE3E4DB2B740}" srcOrd="2" destOrd="0" parTransId="{FF594569-6EAA-474E-95B4-2FA9AFEFBF09}" sibTransId="{4D848968-B2F1-47F6-AF45-ED654CAF6661}"/>
    <dgm:cxn modelId="{FD2DBDD8-C225-4D83-855B-4E75D5247096}" type="presOf" srcId="{9881062A-BBA1-4B63-87E6-94AA58D5014F}" destId="{6D7F8C44-1291-4C08-AC61-9F0434120132}" srcOrd="0" destOrd="0" presId="urn:microsoft.com/office/officeart/2005/8/layout/hProcess9"/>
    <dgm:cxn modelId="{11D68CD4-A239-44BB-A92B-53EA6F7C0FCB}" type="presOf" srcId="{9818E57F-E466-45A6-B859-0FA3B55B73F3}" destId="{90D93B4A-4300-4BC3-87DF-F04BF7B4829C}" srcOrd="0" destOrd="0" presId="urn:microsoft.com/office/officeart/2005/8/layout/hProcess9"/>
    <dgm:cxn modelId="{5EDC1CF1-3551-4641-8B2C-E775449B9EE8}" srcId="{94610ECC-DFB6-4EB3-8E2B-C0D163376EEF}" destId="{58515253-145F-40F4-B6D0-2260B4CE33B7}" srcOrd="3" destOrd="0" parTransId="{AC6F1F63-D6A9-4A33-A467-CD91A20EB2FB}" sibTransId="{9B2B56C6-9BF4-4FC9-BE41-14231AE56FEF}"/>
    <dgm:cxn modelId="{8A44BA1A-B235-47C2-9367-9A2DA00BAE80}" type="presParOf" srcId="{F3BE8EF4-317E-4769-9F01-DB7C152ADB02}" destId="{1A24BC2C-493E-4E3B-B72F-26A06885F800}" srcOrd="0" destOrd="0" presId="urn:microsoft.com/office/officeart/2005/8/layout/hProcess9"/>
    <dgm:cxn modelId="{46F2198C-9101-4169-B01A-BBBFD6417564}" type="presParOf" srcId="{F3BE8EF4-317E-4769-9F01-DB7C152ADB02}" destId="{A31E4FAD-F450-47E9-AB96-3B4E84FAFC43}" srcOrd="1" destOrd="0" presId="urn:microsoft.com/office/officeart/2005/8/layout/hProcess9"/>
    <dgm:cxn modelId="{43FF269B-B8A0-449D-8A4B-10684BBBB4FD}" type="presParOf" srcId="{A31E4FAD-F450-47E9-AB96-3B4E84FAFC43}" destId="{1B41B3FC-C7CE-40B1-A685-632109B7C837}" srcOrd="0" destOrd="0" presId="urn:microsoft.com/office/officeart/2005/8/layout/hProcess9"/>
    <dgm:cxn modelId="{972283A8-4258-4E00-B230-E375A8541CF6}" type="presParOf" srcId="{A31E4FAD-F450-47E9-AB96-3B4E84FAFC43}" destId="{9F49C7A1-357A-4AA9-8CAB-724EDE2069FE}" srcOrd="1" destOrd="0" presId="urn:microsoft.com/office/officeart/2005/8/layout/hProcess9"/>
    <dgm:cxn modelId="{53CF6391-1C41-4391-AD63-60CAE4E3E991}" type="presParOf" srcId="{A31E4FAD-F450-47E9-AB96-3B4E84FAFC43}" destId="{6D7F8C44-1291-4C08-AC61-9F0434120132}" srcOrd="2" destOrd="0" presId="urn:microsoft.com/office/officeart/2005/8/layout/hProcess9"/>
    <dgm:cxn modelId="{8B4FE935-FF1B-484A-AE42-631F29A57DD9}" type="presParOf" srcId="{A31E4FAD-F450-47E9-AB96-3B4E84FAFC43}" destId="{90FFC604-4A02-4D46-9CB6-538E0992FBC4}" srcOrd="3" destOrd="0" presId="urn:microsoft.com/office/officeart/2005/8/layout/hProcess9"/>
    <dgm:cxn modelId="{A23497B6-3328-4BD2-97CB-ACE2D20985FE}" type="presParOf" srcId="{A31E4FAD-F450-47E9-AB96-3B4E84FAFC43}" destId="{8B086202-4AD1-434D-8126-70FB90DFC6B0}" srcOrd="4" destOrd="0" presId="urn:microsoft.com/office/officeart/2005/8/layout/hProcess9"/>
    <dgm:cxn modelId="{15CAB0AD-5080-43BF-A21C-D4A9A81EA569}" type="presParOf" srcId="{A31E4FAD-F450-47E9-AB96-3B4E84FAFC43}" destId="{891927A9-0AA3-4F73-841C-15848233A699}" srcOrd="5" destOrd="0" presId="urn:microsoft.com/office/officeart/2005/8/layout/hProcess9"/>
    <dgm:cxn modelId="{3F49E89E-DD96-442C-BC65-4F49AC533F5B}" type="presParOf" srcId="{A31E4FAD-F450-47E9-AB96-3B4E84FAFC43}" destId="{0A42090E-64A9-4F45-9888-7331A67A30A5}" srcOrd="6" destOrd="0" presId="urn:microsoft.com/office/officeart/2005/8/layout/hProcess9"/>
    <dgm:cxn modelId="{3B52661D-D846-40E4-89E2-6DE063CDB61D}" type="presParOf" srcId="{A31E4FAD-F450-47E9-AB96-3B4E84FAFC43}" destId="{BE55829B-A221-4B9C-86E0-493996B2FFDF}" srcOrd="7" destOrd="0" presId="urn:microsoft.com/office/officeart/2005/8/layout/hProcess9"/>
    <dgm:cxn modelId="{96E03E80-2B16-44BB-BA55-C964D44A20FF}" type="presParOf" srcId="{A31E4FAD-F450-47E9-AB96-3B4E84FAFC43}" destId="{90D93B4A-4300-4BC3-87DF-F04BF7B4829C}" srcOrd="8" destOrd="0" presId="urn:microsoft.com/office/officeart/2005/8/layout/hProcess9"/>
    <dgm:cxn modelId="{B28EE478-9B52-4863-AA37-05AEBA551C1A}" type="presParOf" srcId="{A31E4FAD-F450-47E9-AB96-3B4E84FAFC43}" destId="{0A686ECF-75E9-4E17-84DD-94354DDA6126}" srcOrd="9" destOrd="0" presId="urn:microsoft.com/office/officeart/2005/8/layout/hProcess9"/>
    <dgm:cxn modelId="{4C4E844F-D2DA-4F25-89C2-D89119462865}" type="presParOf" srcId="{A31E4FAD-F450-47E9-AB96-3B4E84FAFC43}" destId="{3D09268B-4751-473D-A2F1-C83ABC5F4CD4}" srcOrd="10"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C078030-1D23-425D-963F-2F42CDB69BA3}" type="datetimeFigureOut">
              <a:rPr lang="el-GR"/>
              <a:pPr>
                <a:defRPr/>
              </a:pPr>
              <a:t>28/5/2012</a:t>
            </a:fld>
            <a:endParaRPr lang="el-GR"/>
          </a:p>
        </p:txBody>
      </p:sp>
      <p:sp>
        <p:nvSpPr>
          <p:cNvPr id="4" name="3 - Θέση εικόνας διαφάνειας"/>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8BC42FF-059E-425B-918E-9B7DB33D89C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53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E6E2B6-56DE-434C-8D5D-745B653F3960}" type="slidenum">
              <a:rPr lang="el-GR">
                <a:cs typeface="Arial" charset="0"/>
              </a:rPr>
              <a:pPr fontAlgn="base">
                <a:spcBef>
                  <a:spcPct val="0"/>
                </a:spcBef>
                <a:spcAft>
                  <a:spcPct val="0"/>
                </a:spcAft>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379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4D09AB-742C-409B-9EDA-B28EC3167748}" type="slidenum">
              <a:rPr lang="el-GR">
                <a:cs typeface="Arial" charset="0"/>
              </a:rPr>
              <a:pPr fontAlgn="base">
                <a:spcBef>
                  <a:spcPct val="0"/>
                </a:spcBef>
                <a:spcAft>
                  <a:spcPct val="0"/>
                </a:spcAft>
              </a:pPr>
              <a:t>10</a:t>
            </a:fld>
            <a:endParaRPr lang="el-G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58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3AECF3-C12A-4881-9159-4BB79EF1B5C1}" type="slidenum">
              <a:rPr lang="el-GR">
                <a:cs typeface="Arial" charset="0"/>
              </a:rPr>
              <a:pPr fontAlgn="base">
                <a:spcBef>
                  <a:spcPct val="0"/>
                </a:spcBef>
                <a:spcAft>
                  <a:spcPct val="0"/>
                </a:spcAft>
              </a:pPr>
              <a:t>11</a:t>
            </a:fld>
            <a:endParaRPr lang="el-G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789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789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A0B561-ED3F-4232-BC1E-9BB0D6C011F0}" type="slidenum">
              <a:rPr lang="el-GR">
                <a:cs typeface="Arial" charset="0"/>
              </a:rPr>
              <a:pPr fontAlgn="base">
                <a:spcBef>
                  <a:spcPct val="0"/>
                </a:spcBef>
                <a:spcAft>
                  <a:spcPct val="0"/>
                </a:spcAft>
              </a:pPr>
              <a:t>12</a:t>
            </a:fld>
            <a:endParaRPr lang="el-G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993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993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F694AD-AA32-476E-977C-417F620927AF}" type="slidenum">
              <a:rPr lang="el-GR">
                <a:cs typeface="Arial" charset="0"/>
              </a:rPr>
              <a:pPr fontAlgn="base">
                <a:spcBef>
                  <a:spcPct val="0"/>
                </a:spcBef>
                <a:spcAft>
                  <a:spcPct val="0"/>
                </a:spcAft>
              </a:pPr>
              <a:t>13</a:t>
            </a:fld>
            <a:endParaRPr lang="el-G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19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19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3EA7B6-E148-4034-B4C8-DA81B4DC26DA}" type="slidenum">
              <a:rPr lang="el-GR">
                <a:cs typeface="Arial" charset="0"/>
              </a:rPr>
              <a:pPr fontAlgn="base">
                <a:spcBef>
                  <a:spcPct val="0"/>
                </a:spcBef>
                <a:spcAft>
                  <a:spcPct val="0"/>
                </a:spcAft>
              </a:pPr>
              <a:t>14</a:t>
            </a:fld>
            <a:endParaRPr lang="el-G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40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40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A1814B-48D8-4DCF-B13C-954F1D015738}" type="slidenum">
              <a:rPr lang="el-GR">
                <a:cs typeface="Arial" charset="0"/>
              </a:rPr>
              <a:pPr fontAlgn="base">
                <a:spcBef>
                  <a:spcPct val="0"/>
                </a:spcBef>
                <a:spcAft>
                  <a:spcPct val="0"/>
                </a:spcAft>
              </a:pPr>
              <a:t>15</a:t>
            </a:fld>
            <a:endParaRPr lang="el-G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60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60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706B76-EED2-4A0F-9413-4C5B3C72BFC9}" type="slidenum">
              <a:rPr lang="el-GR">
                <a:cs typeface="Arial" charset="0"/>
              </a:rPr>
              <a:pPr fontAlgn="base">
                <a:spcBef>
                  <a:spcPct val="0"/>
                </a:spcBef>
                <a:spcAft>
                  <a:spcPct val="0"/>
                </a:spcAft>
              </a:pPr>
              <a:t>16</a:t>
            </a:fld>
            <a:endParaRPr lang="el-G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81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81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14E169-E396-4DDE-AC16-9AEAA0D857E2}"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01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01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3FAFDF-F04E-44F1-9DC5-C5F1C06519F8}" type="slidenum">
              <a:rPr lang="el-GR">
                <a:cs typeface="Arial" charset="0"/>
              </a:rPr>
              <a:pPr fontAlgn="base">
                <a:spcBef>
                  <a:spcPct val="0"/>
                </a:spcBef>
                <a:spcAft>
                  <a:spcPct val="0"/>
                </a:spcAft>
              </a:pPr>
              <a:t>18</a:t>
            </a:fld>
            <a:endParaRPr lang="el-G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22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22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7AA1FB-0BED-4096-8EAA-3B1363077525}" type="slidenum">
              <a:rPr lang="el-GR">
                <a:cs typeface="Arial" charset="0"/>
              </a:rPr>
              <a:pPr fontAlgn="base">
                <a:spcBef>
                  <a:spcPct val="0"/>
                </a:spcBef>
                <a:spcAft>
                  <a:spcPct val="0"/>
                </a:spcAft>
              </a:pPr>
              <a:t>19</a:t>
            </a:fld>
            <a:endParaRPr lang="el-G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74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0622CA-4C38-4323-962C-8E49BF922515}" type="slidenum">
              <a:rPr lang="el-GR">
                <a:cs typeface="Arial" charset="0"/>
              </a:rPr>
              <a:pPr fontAlgn="base">
                <a:spcBef>
                  <a:spcPct val="0"/>
                </a:spcBef>
                <a:spcAft>
                  <a:spcPct val="0"/>
                </a:spcAft>
              </a:pPr>
              <a:t>2</a:t>
            </a:fld>
            <a:endParaRPr lang="el-G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42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42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0B7D9-47E9-4A3B-AB2F-C6320D0E0BD7}" type="slidenum">
              <a:rPr lang="el-GR">
                <a:cs typeface="Arial" charset="0"/>
              </a:rPr>
              <a:pPr fontAlgn="base">
                <a:spcBef>
                  <a:spcPct val="0"/>
                </a:spcBef>
                <a:spcAft>
                  <a:spcPct val="0"/>
                </a:spcAft>
              </a:pPr>
              <a:t>20</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94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AF5A28-F8F3-4B7A-9C02-04FB1108ADAB}" type="slidenum">
              <a:rPr lang="el-GR">
                <a:cs typeface="Arial" charset="0"/>
              </a:rPr>
              <a:pPr fontAlgn="base">
                <a:spcBef>
                  <a:spcPct val="0"/>
                </a:spcBef>
                <a:spcAft>
                  <a:spcPct val="0"/>
                </a:spcAft>
              </a:pPr>
              <a:t>3</a:t>
            </a:fld>
            <a:endParaRPr lang="el-G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15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38E097-68A3-47A2-9EE6-26B3B06C77D3}" type="slidenum">
              <a:rPr lang="el-GR">
                <a:cs typeface="Arial" charset="0"/>
              </a:rPr>
              <a:pPr fontAlgn="base">
                <a:spcBef>
                  <a:spcPct val="0"/>
                </a:spcBef>
                <a:spcAft>
                  <a:spcPct val="0"/>
                </a:spcAft>
              </a:pPr>
              <a:t>4</a:t>
            </a:fld>
            <a:endParaRPr lang="el-G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35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35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B7B28F-E545-444F-B222-43A267FE40D4}" type="slidenum">
              <a:rPr lang="el-GR">
                <a:cs typeface="Arial" charset="0"/>
              </a:rPr>
              <a:pPr fontAlgn="base">
                <a:spcBef>
                  <a:spcPct val="0"/>
                </a:spcBef>
                <a:spcAft>
                  <a:spcPct val="0"/>
                </a:spcAft>
              </a:pPr>
              <a:t>5</a:t>
            </a:fld>
            <a:endParaRPr lang="el-G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56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56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57704D-C371-4FEA-A4F2-A2C06FBA422D}" type="slidenum">
              <a:rPr lang="el-GR">
                <a:cs typeface="Arial" charset="0"/>
              </a:rPr>
              <a:pPr fontAlgn="base">
                <a:spcBef>
                  <a:spcPct val="0"/>
                </a:spcBef>
                <a:spcAft>
                  <a:spcPct val="0"/>
                </a:spcAft>
              </a:pPr>
              <a:t>6</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76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76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8EA4CD-DDAA-47DE-8814-6CFBC2BB1ABD}" type="slidenum">
              <a:rPr lang="el-GR">
                <a:cs typeface="Arial" charset="0"/>
              </a:rPr>
              <a:pPr fontAlgn="base">
                <a:spcBef>
                  <a:spcPct val="0"/>
                </a:spcBef>
                <a:spcAft>
                  <a:spcPct val="0"/>
                </a:spcAft>
              </a:pPr>
              <a:t>7</a:t>
            </a:fld>
            <a:endParaRPr lang="el-G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96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96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14ED37-94FC-45DC-8C28-1EFEA00A1A47}" type="slidenum">
              <a:rPr lang="el-GR">
                <a:cs typeface="Arial" charset="0"/>
              </a:rPr>
              <a:pPr fontAlgn="base">
                <a:spcBef>
                  <a:spcPct val="0"/>
                </a:spcBef>
                <a:spcAft>
                  <a:spcPct val="0"/>
                </a:spcAft>
              </a:pPr>
              <a:t>8</a:t>
            </a:fld>
            <a:endParaRPr lang="el-G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17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17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B58D4A-B354-481E-A601-439D41E37BE8}" type="slidenum">
              <a:rPr lang="el-GR">
                <a:cs typeface="Arial" charset="0"/>
              </a:rPr>
              <a:pPr fontAlgn="base">
                <a:spcBef>
                  <a:spcPct val="0"/>
                </a:spcBef>
                <a:spcAft>
                  <a:spcPct val="0"/>
                </a:spcAft>
              </a:pPr>
              <a:t>9</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4" name="6 - Ορθογώνιο"/>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 Ορθογώνιο"/>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 Ορθογώνιο"/>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Τίτλος"/>
          <p:cNvSpPr>
            <a:spLocks noGrp="1"/>
          </p:cNvSpPr>
          <p:nvPr>
            <p:ph type="ctrTitle"/>
          </p:nvPr>
        </p:nvSpPr>
        <p:spPr>
          <a:xfrm>
            <a:off x="2559050" y="4038600"/>
            <a:ext cx="7016750" cy="1828800"/>
          </a:xfrm>
        </p:spPr>
        <p:txBody>
          <a:bodyPr anchor="b"/>
          <a:lstStyle>
            <a:lvl1pPr>
              <a:defRPr cap="all" baseline="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7" name="27 - Θέση ημερομηνίας"/>
          <p:cNvSpPr>
            <a:spLocks noGrp="1"/>
          </p:cNvSpPr>
          <p:nvPr>
            <p:ph type="dt" sz="half" idx="10"/>
          </p:nvPr>
        </p:nvSpPr>
        <p:spPr>
          <a:xfrm>
            <a:off x="82550" y="6069013"/>
            <a:ext cx="2228850" cy="685800"/>
          </a:xfrm>
        </p:spPr>
        <p:txBody>
          <a:bodyPr>
            <a:noAutofit/>
          </a:bodyPr>
          <a:lstStyle>
            <a:lvl1pPr algn="ctr">
              <a:defRPr sz="2000" smtClean="0">
                <a:solidFill>
                  <a:srgbClr val="FFFFFF"/>
                </a:solidFill>
              </a:defRPr>
            </a:lvl1pPr>
          </a:lstStyle>
          <a:p>
            <a:pPr>
              <a:defRPr/>
            </a:pPr>
            <a:fld id="{18B4E43D-B125-43A9-AE29-CF106DA00404}" type="datetimeFigureOut">
              <a:rPr lang="el-GR"/>
              <a:pPr>
                <a:defRPr/>
              </a:pPr>
              <a:t>28/5/2012</a:t>
            </a:fld>
            <a:endParaRPr lang="el-GR"/>
          </a:p>
        </p:txBody>
      </p:sp>
      <p:sp>
        <p:nvSpPr>
          <p:cNvPr id="10" name="16 - Θέση υποσέλιδου"/>
          <p:cNvSpPr>
            <a:spLocks noGrp="1"/>
          </p:cNvSpPr>
          <p:nvPr>
            <p:ph type="ftr" sz="quarter" idx="11"/>
          </p:nvPr>
        </p:nvSpPr>
        <p:spPr>
          <a:xfrm>
            <a:off x="2259013" y="236538"/>
            <a:ext cx="6356350" cy="365125"/>
          </a:xfrm>
        </p:spPr>
        <p:txBody>
          <a:bodyPr/>
          <a:lstStyle>
            <a:lvl1pPr algn="r">
              <a:defRPr>
                <a:solidFill>
                  <a:schemeClr val="tx2"/>
                </a:solidFill>
              </a:defRPr>
            </a:lvl1pPr>
          </a:lstStyle>
          <a:p>
            <a:pPr>
              <a:defRPr/>
            </a:pPr>
            <a:endParaRPr lang="el-GR"/>
          </a:p>
        </p:txBody>
      </p:sp>
      <p:sp>
        <p:nvSpPr>
          <p:cNvPr id="11" name="28 - Θέση αριθμού διαφάνειας"/>
          <p:cNvSpPr>
            <a:spLocks noGrp="1"/>
          </p:cNvSpPr>
          <p:nvPr>
            <p:ph type="sldNum" sz="quarter" idx="12"/>
          </p:nvPr>
        </p:nvSpPr>
        <p:spPr>
          <a:xfrm>
            <a:off x="8667750" y="228600"/>
            <a:ext cx="908050" cy="381000"/>
          </a:xfrm>
        </p:spPr>
        <p:txBody>
          <a:bodyPr/>
          <a:lstStyle>
            <a:lvl1pPr>
              <a:defRPr smtClean="0">
                <a:solidFill>
                  <a:schemeClr val="tx2"/>
                </a:solidFill>
              </a:defRPr>
            </a:lvl1pPr>
          </a:lstStyle>
          <a:p>
            <a:pPr>
              <a:defRPr/>
            </a:pPr>
            <a:fld id="{E00226BF-F364-4FBE-95F8-F2A146D11A48}"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950F3665-833D-4473-A436-15EB3372F355}" type="datetimeFigureOut">
              <a:rPr lang="el-GR"/>
              <a:pPr>
                <a:defRPr/>
              </a:pPr>
              <a:t>28/5/2012</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5F168D9A-541C-4F38-A637-BE810D12332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6 - Ορθογώνιο"/>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 Ορθογώνιο"/>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 Κατακόρυφος τίτλος"/>
          <p:cNvSpPr>
            <a:spLocks noGrp="1"/>
          </p:cNvSpPr>
          <p:nvPr>
            <p:ph type="title" orient="vert"/>
          </p:nvPr>
        </p:nvSpPr>
        <p:spPr>
          <a:xfrm>
            <a:off x="7099300" y="609601"/>
            <a:ext cx="2228850" cy="55165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95300" y="609600"/>
            <a:ext cx="6026150" cy="5516564"/>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3 - Θέση ημερομηνίας"/>
          <p:cNvSpPr>
            <a:spLocks noGrp="1"/>
          </p:cNvSpPr>
          <p:nvPr>
            <p:ph type="dt" sz="half" idx="10"/>
          </p:nvPr>
        </p:nvSpPr>
        <p:spPr>
          <a:xfrm>
            <a:off x="7099300" y="6248400"/>
            <a:ext cx="2393950" cy="365125"/>
          </a:xfrm>
        </p:spPr>
        <p:txBody>
          <a:bodyPr/>
          <a:lstStyle>
            <a:lvl1pPr>
              <a:defRPr/>
            </a:lvl1pPr>
          </a:lstStyle>
          <a:p>
            <a:pPr>
              <a:defRPr/>
            </a:pPr>
            <a:fld id="{62510DEB-E974-4E14-8F56-F9BF8389BECB}" type="datetimeFigureOut">
              <a:rPr lang="el-GR"/>
              <a:pPr>
                <a:defRPr/>
              </a:pPr>
              <a:t>28/5/2012</a:t>
            </a:fld>
            <a:endParaRPr lang="el-GR"/>
          </a:p>
        </p:txBody>
      </p:sp>
      <p:sp>
        <p:nvSpPr>
          <p:cNvPr id="8" name="4 - Θέση υποσέλιδου"/>
          <p:cNvSpPr>
            <a:spLocks noGrp="1"/>
          </p:cNvSpPr>
          <p:nvPr>
            <p:ph type="ftr" sz="quarter" idx="11"/>
          </p:nvPr>
        </p:nvSpPr>
        <p:spPr>
          <a:xfrm>
            <a:off x="495300" y="6248400"/>
            <a:ext cx="6037263" cy="365125"/>
          </a:xfrm>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a:xfrm rot="5400000">
            <a:off x="6511132" y="134143"/>
            <a:ext cx="533400" cy="265113"/>
          </a:xfrm>
        </p:spPr>
        <p:txBody>
          <a:bodyPr/>
          <a:lstStyle>
            <a:lvl1pPr>
              <a:defRPr/>
            </a:lvl1pPr>
          </a:lstStyle>
          <a:p>
            <a:pPr>
              <a:defRPr/>
            </a:pPr>
            <a:fld id="{15F7534C-8533-46E0-AD4E-1B5AB50FF13C}"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63702" y="228600"/>
            <a:ext cx="8832850" cy="990600"/>
          </a:xfrm>
        </p:spPr>
        <p:txBody>
          <a:body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663702" y="1600200"/>
            <a:ext cx="883285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F12E8E87-B8F8-4E87-96A3-551D77370203}" type="datetimeFigureOut">
              <a:rPr lang="el-GR"/>
              <a:pPr>
                <a:defRPr/>
              </a:pPr>
              <a:t>28/5/2012</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E6B898C3-7D37-433F-8E90-641FECB11AC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4" name="6 - Ορθογώνιο"/>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 Ορθογώνιο"/>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1485900" y="2743200"/>
            <a:ext cx="771670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el-GR" smtClean="0"/>
              <a:t>Kλικ για επεξεργασία του τίτλου</a:t>
            </a:r>
            <a:endParaRPr lang="en-US"/>
          </a:p>
        </p:txBody>
      </p:sp>
      <p:sp>
        <p:nvSpPr>
          <p:cNvPr id="7" name="11 - Θέση ημερομηνίας"/>
          <p:cNvSpPr>
            <a:spLocks noGrp="1"/>
          </p:cNvSpPr>
          <p:nvPr>
            <p:ph type="dt" sz="half" idx="10"/>
          </p:nvPr>
        </p:nvSpPr>
        <p:spPr/>
        <p:txBody>
          <a:bodyPr/>
          <a:lstStyle>
            <a:lvl1pPr>
              <a:defRPr/>
            </a:lvl1pPr>
          </a:lstStyle>
          <a:p>
            <a:pPr>
              <a:defRPr/>
            </a:pPr>
            <a:fld id="{F8EC481B-4BEB-460B-ABCF-FB8E1E6751F1}" type="datetimeFigureOut">
              <a:rPr lang="el-GR"/>
              <a:pPr>
                <a:defRPr/>
              </a:pPr>
              <a:t>28/5/2012</a:t>
            </a:fld>
            <a:endParaRPr lang="el-GR"/>
          </a:p>
        </p:txBody>
      </p:sp>
      <p:sp>
        <p:nvSpPr>
          <p:cNvPr id="8" name="12 - Θέση αριθμού διαφάνειας"/>
          <p:cNvSpPr>
            <a:spLocks noGrp="1"/>
          </p:cNvSpPr>
          <p:nvPr>
            <p:ph type="sldNum" sz="quarter" idx="11"/>
          </p:nvPr>
        </p:nvSpPr>
        <p:spPr>
          <a:xfrm>
            <a:off x="0" y="1752600"/>
            <a:ext cx="1403350" cy="701675"/>
          </a:xfrm>
        </p:spPr>
        <p:txBody>
          <a:bodyPr>
            <a:noAutofit/>
          </a:bodyPr>
          <a:lstStyle>
            <a:lvl1pPr>
              <a:defRPr sz="2400" smtClean="0">
                <a:solidFill>
                  <a:srgbClr val="FFFFFF"/>
                </a:solidFill>
              </a:defRPr>
            </a:lvl1pPr>
          </a:lstStyle>
          <a:p>
            <a:pPr>
              <a:defRPr/>
            </a:pPr>
            <a:fld id="{884DEC2D-70A0-4082-834D-FA1CF4CC4882}" type="slidenum">
              <a:rPr lang="el-GR"/>
              <a:pPr>
                <a:defRPr/>
              </a:pPr>
              <a:t>‹#›</a:t>
            </a:fld>
            <a:endParaRPr lang="el-GR"/>
          </a:p>
        </p:txBody>
      </p:sp>
      <p:sp>
        <p:nvSpPr>
          <p:cNvPr id="9" name="13 - Θέση υποσέλιδου"/>
          <p:cNvSpPr>
            <a:spLocks noGrp="1"/>
          </p:cNvSpPr>
          <p:nvPr>
            <p:ph type="ftr" sz="quarter" idx="12"/>
          </p:nvPr>
        </p:nvSpPr>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9" name="8 - Θέση περιεχομένου"/>
          <p:cNvSpPr>
            <a:spLocks noGrp="1"/>
          </p:cNvSpPr>
          <p:nvPr>
            <p:ph sz="quarter" idx="1"/>
          </p:nvPr>
        </p:nvSpPr>
        <p:spPr>
          <a:xfrm>
            <a:off x="660400" y="1589567"/>
            <a:ext cx="421005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10 - Θέση περιεχομένου"/>
          <p:cNvSpPr>
            <a:spLocks noGrp="1"/>
          </p:cNvSpPr>
          <p:nvPr>
            <p:ph sz="quarter" idx="2"/>
          </p:nvPr>
        </p:nvSpPr>
        <p:spPr>
          <a:xfrm>
            <a:off x="5248643" y="1589567"/>
            <a:ext cx="421005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7 - Θέση ημερομηνίας"/>
          <p:cNvSpPr>
            <a:spLocks noGrp="1"/>
          </p:cNvSpPr>
          <p:nvPr>
            <p:ph type="dt" sz="half" idx="10"/>
          </p:nvPr>
        </p:nvSpPr>
        <p:spPr/>
        <p:txBody>
          <a:bodyPr rtlCol="0"/>
          <a:lstStyle>
            <a:lvl1pPr>
              <a:defRPr/>
            </a:lvl1pPr>
          </a:lstStyle>
          <a:p>
            <a:pPr>
              <a:defRPr/>
            </a:pPr>
            <a:fld id="{AEDCA499-EE70-4A92-BB9E-6B80CBDF27A8}" type="datetimeFigureOut">
              <a:rPr lang="el-GR"/>
              <a:pPr>
                <a:defRPr/>
              </a:pPr>
              <a:t>28/5/2012</a:t>
            </a:fld>
            <a:endParaRPr lang="el-GR"/>
          </a:p>
        </p:txBody>
      </p:sp>
      <p:sp>
        <p:nvSpPr>
          <p:cNvPr id="6" name="9 - Θέση αριθμού διαφάνειας"/>
          <p:cNvSpPr>
            <a:spLocks noGrp="1"/>
          </p:cNvSpPr>
          <p:nvPr>
            <p:ph type="sldNum" sz="quarter" idx="11"/>
          </p:nvPr>
        </p:nvSpPr>
        <p:spPr/>
        <p:txBody>
          <a:bodyPr rtlCol="0"/>
          <a:lstStyle>
            <a:lvl1pPr>
              <a:defRPr/>
            </a:lvl1pPr>
          </a:lstStyle>
          <a:p>
            <a:pPr>
              <a:defRPr/>
            </a:pPr>
            <a:fld id="{9DE96311-562E-407A-999D-F56063A2EC47}" type="slidenum">
              <a:rPr lang="el-GR"/>
              <a:pPr>
                <a:defRPr/>
              </a:pPr>
              <a:t>‹#›</a:t>
            </a:fld>
            <a:endParaRPr lang="el-GR"/>
          </a:p>
        </p:txBody>
      </p:sp>
      <p:sp>
        <p:nvSpPr>
          <p:cNvPr id="7" name="11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77850" y="273050"/>
            <a:ext cx="8832850" cy="869950"/>
          </a:xfrm>
        </p:spPr>
        <p:txBody>
          <a:bodyPr/>
          <a:lstStyle>
            <a:lvl1pPr>
              <a:defRPr/>
            </a:lvl1pPr>
          </a:lstStyle>
          <a:p>
            <a:r>
              <a:rPr lang="el-GR" smtClean="0"/>
              <a:t>Kλικ για επεξεργασία του τίτλου</a:t>
            </a:r>
            <a:endParaRPr lang="en-US"/>
          </a:p>
        </p:txBody>
      </p:sp>
      <p:sp>
        <p:nvSpPr>
          <p:cNvPr id="11" name="10 - Θέση περιεχομένου"/>
          <p:cNvSpPr>
            <a:spLocks noGrp="1"/>
          </p:cNvSpPr>
          <p:nvPr>
            <p:ph sz="quarter" idx="2"/>
          </p:nvPr>
        </p:nvSpPr>
        <p:spPr>
          <a:xfrm>
            <a:off x="660400" y="2438400"/>
            <a:ext cx="421005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quarter" idx="4"/>
          </p:nvPr>
        </p:nvSpPr>
        <p:spPr>
          <a:xfrm>
            <a:off x="5200650" y="2438400"/>
            <a:ext cx="4210050" cy="3581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15 - Θέση κειμένου"/>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el-GR" smtClean="0"/>
              <a:t>Kλικ για επεξεργασία των στυλ του υποδείγματος</a:t>
            </a:r>
          </a:p>
        </p:txBody>
      </p:sp>
      <p:sp>
        <p:nvSpPr>
          <p:cNvPr id="7" name="9 - Θέση ημερομηνίας"/>
          <p:cNvSpPr>
            <a:spLocks noGrp="1"/>
          </p:cNvSpPr>
          <p:nvPr>
            <p:ph type="dt" sz="half" idx="10"/>
          </p:nvPr>
        </p:nvSpPr>
        <p:spPr/>
        <p:txBody>
          <a:bodyPr rtlCol="0"/>
          <a:lstStyle>
            <a:lvl1pPr>
              <a:defRPr/>
            </a:lvl1pPr>
          </a:lstStyle>
          <a:p>
            <a:pPr>
              <a:defRPr/>
            </a:pPr>
            <a:fld id="{15213156-446E-451F-9201-3E980ADFCE20}" type="datetimeFigureOut">
              <a:rPr lang="el-GR"/>
              <a:pPr>
                <a:defRPr/>
              </a:pPr>
              <a:t>28/5/2012</a:t>
            </a:fld>
            <a:endParaRPr lang="el-GR"/>
          </a:p>
        </p:txBody>
      </p:sp>
      <p:sp>
        <p:nvSpPr>
          <p:cNvPr id="8" name="11 - Θέση αριθμού διαφάνειας"/>
          <p:cNvSpPr>
            <a:spLocks noGrp="1"/>
          </p:cNvSpPr>
          <p:nvPr>
            <p:ph type="sldNum" sz="quarter" idx="11"/>
          </p:nvPr>
        </p:nvSpPr>
        <p:spPr/>
        <p:txBody>
          <a:bodyPr rtlCol="0"/>
          <a:lstStyle>
            <a:lvl1pPr>
              <a:defRPr/>
            </a:lvl1pPr>
          </a:lstStyle>
          <a:p>
            <a:pPr>
              <a:defRPr/>
            </a:pPr>
            <a:fld id="{B85A8496-0C41-4A17-8AA0-BA3C38E34604}" type="slidenum">
              <a:rPr lang="el-GR"/>
              <a:pPr>
                <a:defRPr/>
              </a:pPr>
              <a:t>‹#›</a:t>
            </a:fld>
            <a:endParaRPr lang="el-GR"/>
          </a:p>
        </p:txBody>
      </p:sp>
      <p:sp>
        <p:nvSpPr>
          <p:cNvPr id="9" name="13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095F4560-83E6-4F8C-A1D8-61315313CE21}" type="datetimeFigureOut">
              <a:rPr lang="el-GR"/>
              <a:pPr>
                <a:defRPr/>
              </a:pPr>
              <a:t>28/5/2012</a:t>
            </a:fld>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B4EEC032-7143-4EF8-8C4D-07D571EDF3C2}"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pPr>
              <a:defRPr/>
            </a:pPr>
            <a:fld id="{6E35D2D1-A373-4127-993D-A11AEDCC91D6}" type="datetimeFigureOut">
              <a:rPr lang="el-GR"/>
              <a:pPr>
                <a:defRPr/>
              </a:pPr>
              <a:t>28/5/2012</a:t>
            </a:fld>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3 - Θέση αριθμού διαφάνειας"/>
          <p:cNvSpPr>
            <a:spLocks noGrp="1"/>
          </p:cNvSpPr>
          <p:nvPr>
            <p:ph type="sldNum" sz="quarter" idx="12"/>
          </p:nvPr>
        </p:nvSpPr>
        <p:spPr>
          <a:xfrm>
            <a:off x="0" y="6248400"/>
            <a:ext cx="577850" cy="381000"/>
          </a:xfrm>
        </p:spPr>
        <p:txBody>
          <a:bodyPr/>
          <a:lstStyle>
            <a:lvl1pPr>
              <a:defRPr smtClean="0">
                <a:solidFill>
                  <a:schemeClr val="tx2"/>
                </a:solidFill>
              </a:defRPr>
            </a:lvl1pPr>
          </a:lstStyle>
          <a:p>
            <a:pPr>
              <a:defRPr/>
            </a:pPr>
            <a:fld id="{0501C48E-F4A3-472B-8F87-150B966BA0A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0400" y="273050"/>
            <a:ext cx="8750300" cy="869950"/>
          </a:xfrm>
        </p:spPr>
        <p:txBody>
          <a:bodyPr/>
          <a:lstStyle>
            <a:lvl1pPr algn="l">
              <a:buNone/>
              <a:defRPr sz="4400" b="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559050" y="1752600"/>
            <a:ext cx="69342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74C094A2-7028-4D2B-85A0-5EAF0064AF8C}" type="datetimeFigureOut">
              <a:rPr lang="el-GR"/>
              <a:pPr>
                <a:defRPr/>
              </a:pPr>
              <a:t>28/5/2012</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2FC58F61-1868-4ECA-B013-6448F40A4EB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5" name="7 - Ορθογώνιο"/>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 Ορθογώνιο"/>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Ορθογώνιο"/>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0 - Ορθογώνιο"/>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 Θέση κειμένου"/>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11 - Θέση ημερομηνίας"/>
          <p:cNvSpPr>
            <a:spLocks noGrp="1"/>
          </p:cNvSpPr>
          <p:nvPr>
            <p:ph type="dt" sz="half" idx="10"/>
          </p:nvPr>
        </p:nvSpPr>
        <p:spPr>
          <a:xfrm>
            <a:off x="6769100" y="6248400"/>
            <a:ext cx="2889250" cy="365125"/>
          </a:xfrm>
        </p:spPr>
        <p:txBody>
          <a:bodyPr rtlCol="0"/>
          <a:lstStyle>
            <a:lvl1pPr>
              <a:defRPr/>
            </a:lvl1pPr>
          </a:lstStyle>
          <a:p>
            <a:pPr>
              <a:defRPr/>
            </a:pPr>
            <a:fld id="{46838A47-154B-473D-AFE7-1BC4355CC21B}" type="datetimeFigureOut">
              <a:rPr lang="el-GR"/>
              <a:pPr>
                <a:defRPr/>
              </a:pPr>
              <a:t>28/5/2012</a:t>
            </a:fld>
            <a:endParaRPr lang="el-GR"/>
          </a:p>
        </p:txBody>
      </p:sp>
      <p:sp>
        <p:nvSpPr>
          <p:cNvPr id="10" name="12 - Θέση αριθμού διαφάνειας"/>
          <p:cNvSpPr>
            <a:spLocks noGrp="1"/>
          </p:cNvSpPr>
          <p:nvPr>
            <p:ph type="sldNum" sz="quarter" idx="11"/>
          </p:nvPr>
        </p:nvSpPr>
        <p:spPr>
          <a:xfrm>
            <a:off x="0" y="4667250"/>
            <a:ext cx="1568450" cy="663575"/>
          </a:xfrm>
        </p:spPr>
        <p:txBody>
          <a:bodyPr rtlCol="0"/>
          <a:lstStyle>
            <a:lvl1pPr>
              <a:defRPr sz="2800" smtClean="0"/>
            </a:lvl1pPr>
          </a:lstStyle>
          <a:p>
            <a:pPr>
              <a:defRPr/>
            </a:pPr>
            <a:fld id="{38A6C8D8-0520-4E23-A4CF-4D69BAB4AC86}" type="slidenum">
              <a:rPr lang="el-GR"/>
              <a:pPr>
                <a:defRPr/>
              </a:pPr>
              <a:t>‹#›</a:t>
            </a:fld>
            <a:endParaRPr lang="el-GR"/>
          </a:p>
        </p:txBody>
      </p:sp>
      <p:sp>
        <p:nvSpPr>
          <p:cNvPr id="11" name="13 - Θέση υποσέλιδου"/>
          <p:cNvSpPr>
            <a:spLocks noGrp="1"/>
          </p:cNvSpPr>
          <p:nvPr>
            <p:ph type="ftr" sz="quarter" idx="12"/>
          </p:nvPr>
        </p:nvSpPr>
        <p:spPr>
          <a:xfrm>
            <a:off x="1733550" y="6248400"/>
            <a:ext cx="4953000" cy="365125"/>
          </a:xfrm>
        </p:spPr>
        <p:txBody>
          <a:bodyPr rtlCol="0"/>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 Θέση τίτλου"/>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12 - Θέση κειμένου"/>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6604000" y="6248400"/>
            <a:ext cx="288925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BCB3C6C5-903B-47D8-AB08-3E197825AD45}" type="datetimeFigureOut">
              <a:rPr lang="el-GR"/>
              <a:pPr>
                <a:defRPr/>
              </a:pPr>
              <a:t>28/5/2012</a:t>
            </a:fld>
            <a:endParaRPr lang="el-GR"/>
          </a:p>
        </p:txBody>
      </p:sp>
      <p:sp>
        <p:nvSpPr>
          <p:cNvPr id="3" name="2 - Θέση υποσέλιδου"/>
          <p:cNvSpPr>
            <a:spLocks noGrp="1"/>
          </p:cNvSpPr>
          <p:nvPr>
            <p:ph type="ftr" sz="quarter" idx="3"/>
          </p:nvPr>
        </p:nvSpPr>
        <p:spPr>
          <a:xfrm>
            <a:off x="660400" y="6248400"/>
            <a:ext cx="587216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l-GR"/>
          </a:p>
        </p:txBody>
      </p:sp>
      <p:sp>
        <p:nvSpPr>
          <p:cNvPr id="7" name="6 - Ορθογώνιο"/>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Ορθογώνιο"/>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 Ορθογώνιο"/>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 Θέση αριθμού διαφάνειας"/>
          <p:cNvSpPr>
            <a:spLocks noGrp="1"/>
          </p:cNvSpPr>
          <p:nvPr>
            <p:ph type="sldNum" sz="quarter" idx="4"/>
          </p:nvPr>
        </p:nvSpPr>
        <p:spPr>
          <a:xfrm>
            <a:off x="0" y="1271588"/>
            <a:ext cx="57785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87AFFFBF-775E-4EC5-9757-4AC614FC4A7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84" r:id="rId1"/>
    <p:sldLayoutId id="2147483680" r:id="rId2"/>
    <p:sldLayoutId id="2147483685" r:id="rId3"/>
    <p:sldLayoutId id="2147483686" r:id="rId4"/>
    <p:sldLayoutId id="2147483687" r:id="rId5"/>
    <p:sldLayoutId id="2147483681" r:id="rId6"/>
    <p:sldLayoutId id="2147483688" r:id="rId7"/>
    <p:sldLayoutId id="2147483682" r:id="rId8"/>
    <p:sldLayoutId id="2147483689" r:id="rId9"/>
    <p:sldLayoutId id="2147483683" r:id="rId10"/>
    <p:sldLayoutId id="214748369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Calibri" pitchFamily="34" charset="0"/>
        </a:defRPr>
      </a:lvl2pPr>
      <a:lvl3pPr algn="l" rtl="0" fontAlgn="base">
        <a:spcBef>
          <a:spcPct val="0"/>
        </a:spcBef>
        <a:spcAft>
          <a:spcPct val="0"/>
        </a:spcAft>
        <a:defRPr sz="4400">
          <a:solidFill>
            <a:schemeClr val="tx2"/>
          </a:solidFill>
          <a:latin typeface="Calibri" pitchFamily="34" charset="0"/>
        </a:defRPr>
      </a:lvl3pPr>
      <a:lvl4pPr algn="l" rtl="0" fontAlgn="base">
        <a:spcBef>
          <a:spcPct val="0"/>
        </a:spcBef>
        <a:spcAft>
          <a:spcPct val="0"/>
        </a:spcAft>
        <a:defRPr sz="4400">
          <a:solidFill>
            <a:schemeClr val="tx2"/>
          </a:solidFill>
          <a:latin typeface="Calibri" pitchFamily="34" charset="0"/>
        </a:defRPr>
      </a:lvl4pPr>
      <a:lvl5pPr algn="l" rtl="0" fontAlgn="base">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8D89A4"/>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748560"/>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gdkomot@otenet.gr"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152775" y="188913"/>
            <a:ext cx="6753225" cy="1079500"/>
          </a:xfrm>
        </p:spPr>
        <p:txBody>
          <a:bodyPr>
            <a:noAutofit/>
          </a:bodyPr>
          <a:lstStyle/>
          <a:p>
            <a:pPr algn="r" fontAlgn="auto">
              <a:spcAft>
                <a:spcPts val="0"/>
              </a:spcAft>
              <a:buFont typeface="Wingdings"/>
              <a:buNone/>
              <a:defRPr/>
            </a:pPr>
            <a:r>
              <a:rPr lang="el-GR" sz="5000" b="1" dirty="0" smtClean="0">
                <a:solidFill>
                  <a:schemeClr val="bg1">
                    <a:lumMod val="50000"/>
                  </a:schemeClr>
                </a:solidFill>
                <a:latin typeface="Century Schoolbook" pitchFamily="18" charset="0"/>
              </a:rPr>
              <a:t>δήμος</a:t>
            </a:r>
            <a:r>
              <a:rPr lang="el-GR" sz="5000" b="1" dirty="0" smtClean="0">
                <a:latin typeface="Century Schoolbook" pitchFamily="18" charset="0"/>
              </a:rPr>
              <a:t> </a:t>
            </a:r>
            <a:r>
              <a:rPr lang="el-GR" sz="5000" b="1" dirty="0" err="1" smtClean="0">
                <a:solidFill>
                  <a:schemeClr val="accent1"/>
                </a:solidFill>
                <a:latin typeface="Century Schoolbook" pitchFamily="18" charset="0"/>
              </a:rPr>
              <a:t>κομοτηνής</a:t>
            </a:r>
            <a:endParaRPr lang="el-GR" sz="5000" b="1" dirty="0" smtClean="0">
              <a:solidFill>
                <a:schemeClr val="accent1"/>
              </a:solidFill>
              <a:latin typeface="Century Schoolbook" pitchFamily="18" charset="0"/>
            </a:endParaRPr>
          </a:p>
        </p:txBody>
      </p:sp>
      <p:pic>
        <p:nvPicPr>
          <p:cNvPr id="14338" name="Picture 2" descr="C:\back up olympia\_Genie Timeline\0\Pc_olympia\Documents\ΑΡΧΕΙΑ ΚΑΡΑΘΕΟΔΩΡΗ\arxeia karathodori\ARXEIA\8. AGENDA SECRETARIAT\LOGOS\IPEAS.JPG"/>
          <p:cNvPicPr>
            <a:picLocks noChangeAspect="1" noChangeArrowheads="1"/>
          </p:cNvPicPr>
          <p:nvPr/>
        </p:nvPicPr>
        <p:blipFill>
          <a:blip r:embed="rId3">
            <a:clrChange>
              <a:clrFrom>
                <a:srgbClr val="FCF8F7"/>
              </a:clrFrom>
              <a:clrTo>
                <a:srgbClr val="FCF8F7">
                  <a:alpha val="0"/>
                </a:srgbClr>
              </a:clrTo>
            </a:clrChange>
          </a:blip>
          <a:srcRect/>
          <a:stretch>
            <a:fillRect/>
          </a:stretch>
        </p:blipFill>
        <p:spPr bwMode="auto">
          <a:xfrm>
            <a:off x="128588" y="115888"/>
            <a:ext cx="1295400" cy="1296987"/>
          </a:xfrm>
          <a:prstGeom prst="rect">
            <a:avLst/>
          </a:prstGeom>
          <a:noFill/>
          <a:ln w="9525">
            <a:noFill/>
            <a:miter lim="800000"/>
            <a:headEnd/>
            <a:tailEnd/>
          </a:ln>
        </p:spPr>
      </p:pic>
      <p:sp>
        <p:nvSpPr>
          <p:cNvPr id="14339" name="Υπότιτλος 2"/>
          <p:cNvSpPr txBox="1">
            <a:spLocks/>
          </p:cNvSpPr>
          <p:nvPr/>
        </p:nvSpPr>
        <p:spPr bwMode="auto">
          <a:xfrm>
            <a:off x="0" y="6092825"/>
            <a:ext cx="2432050" cy="620713"/>
          </a:xfrm>
          <a:prstGeom prst="rect">
            <a:avLst/>
          </a:prstGeom>
          <a:noFill/>
          <a:ln w="9525">
            <a:noFill/>
            <a:miter lim="800000"/>
            <a:headEnd/>
            <a:tailEnd/>
          </a:ln>
        </p:spPr>
        <p:txBody>
          <a:bodyPr anchor="ctr"/>
          <a:lstStyle/>
          <a:p>
            <a:pPr algn="r">
              <a:spcBef>
                <a:spcPts val="700"/>
              </a:spcBef>
              <a:buClr>
                <a:schemeClr val="accent2"/>
              </a:buClr>
              <a:buSzPct val="60000"/>
              <a:buFont typeface="Wingdings" pitchFamily="2" charset="2"/>
              <a:buNone/>
            </a:pPr>
            <a:r>
              <a:rPr lang="el-GR">
                <a:solidFill>
                  <a:srgbClr val="FFFFFF"/>
                </a:solidFill>
                <a:latin typeface="Century Schoolbook" pitchFamily="18" charset="0"/>
              </a:rPr>
              <a:t>Για έναν τουρισμό προσβάσιμο σε όλους</a:t>
            </a:r>
          </a:p>
        </p:txBody>
      </p:sp>
      <p:sp>
        <p:nvSpPr>
          <p:cNvPr id="14340" name="8 - Ορθογώνιο"/>
          <p:cNvSpPr>
            <a:spLocks noChangeArrowheads="1"/>
          </p:cNvSpPr>
          <p:nvPr/>
        </p:nvSpPr>
        <p:spPr bwMode="auto">
          <a:xfrm>
            <a:off x="2720975" y="6094413"/>
            <a:ext cx="7127875" cy="647700"/>
          </a:xfrm>
          <a:prstGeom prst="rect">
            <a:avLst/>
          </a:prstGeom>
          <a:noFill/>
          <a:ln w="9525">
            <a:noFill/>
            <a:miter lim="800000"/>
            <a:headEnd/>
            <a:tailEnd/>
          </a:ln>
        </p:spPr>
        <p:txBody>
          <a:bodyPr>
            <a:spAutoFit/>
          </a:bodyPr>
          <a:lstStyle/>
          <a:p>
            <a:pPr algn="r"/>
            <a:r>
              <a:rPr lang="el-GR" b="1">
                <a:solidFill>
                  <a:srgbClr val="FFFFFF"/>
                </a:solidFill>
                <a:latin typeface="Century Schoolbook" pitchFamily="18" charset="0"/>
              </a:rPr>
              <a:t>ελληνογερμανικό δίκτυο </a:t>
            </a:r>
          </a:p>
          <a:p>
            <a:pPr algn="r"/>
            <a:r>
              <a:rPr lang="el-GR" b="1">
                <a:solidFill>
                  <a:srgbClr val="FFFFFF"/>
                </a:solidFill>
                <a:latin typeface="Century Schoolbook" pitchFamily="18" charset="0"/>
              </a:rPr>
              <a:t>Καβάλα, 29/05/2012</a:t>
            </a:r>
          </a:p>
        </p:txBody>
      </p:sp>
      <p:pic>
        <p:nvPicPr>
          <p:cNvPr id="14341" name="Picture 2" descr="C:\Documents and Settings\mixalis\Τα έγγραφά μου\Μελέτη_Τουρισμού\images\001.jpg"/>
          <p:cNvPicPr>
            <a:picLocks noChangeAspect="1" noChangeArrowheads="1"/>
          </p:cNvPicPr>
          <p:nvPr/>
        </p:nvPicPr>
        <p:blipFill>
          <a:blip r:embed="rId4"/>
          <a:srcRect/>
          <a:stretch>
            <a:fillRect/>
          </a:stretch>
        </p:blipFill>
        <p:spPr bwMode="auto">
          <a:xfrm>
            <a:off x="2576513" y="3789363"/>
            <a:ext cx="3776662" cy="2087562"/>
          </a:xfrm>
          <a:prstGeom prst="rect">
            <a:avLst/>
          </a:prstGeom>
          <a:noFill/>
          <a:ln w="9525">
            <a:noFill/>
            <a:miter lim="800000"/>
            <a:headEnd/>
            <a:tailEnd/>
          </a:ln>
        </p:spPr>
      </p:pic>
      <p:pic>
        <p:nvPicPr>
          <p:cNvPr id="14342" name="Picture 3" descr="C:\Documents and Settings\mixalis\Τα έγγραφά μου\Μελέτη_Τουρισμού\images\greek-tourism-visit-greece.jpg"/>
          <p:cNvPicPr>
            <a:picLocks noChangeAspect="1" noChangeArrowheads="1"/>
          </p:cNvPicPr>
          <p:nvPr/>
        </p:nvPicPr>
        <p:blipFill>
          <a:blip r:embed="rId5"/>
          <a:srcRect b="7085"/>
          <a:stretch>
            <a:fillRect/>
          </a:stretch>
        </p:blipFill>
        <p:spPr bwMode="auto">
          <a:xfrm>
            <a:off x="57150" y="3789363"/>
            <a:ext cx="2360613" cy="2087562"/>
          </a:xfrm>
          <a:prstGeom prst="rect">
            <a:avLst/>
          </a:prstGeom>
          <a:noFill/>
          <a:ln w="9525">
            <a:noFill/>
            <a:miter lim="800000"/>
            <a:headEnd/>
            <a:tailEnd/>
          </a:ln>
        </p:spPr>
      </p:pic>
      <p:pic>
        <p:nvPicPr>
          <p:cNvPr id="14343" name="Picture 4" descr="C:\Documents and Settings\mixalis\Τα έγγραφά μου\Μελέτη_Τουρισμού\images\Elderly-people-on-a-beach-001.jpg"/>
          <p:cNvPicPr>
            <a:picLocks noChangeAspect="1" noChangeArrowheads="1"/>
          </p:cNvPicPr>
          <p:nvPr/>
        </p:nvPicPr>
        <p:blipFill>
          <a:blip r:embed="rId6"/>
          <a:srcRect/>
          <a:stretch>
            <a:fillRect/>
          </a:stretch>
        </p:blipFill>
        <p:spPr bwMode="auto">
          <a:xfrm>
            <a:off x="6392863" y="3789363"/>
            <a:ext cx="3481387" cy="2087562"/>
          </a:xfrm>
          <a:prstGeom prst="rect">
            <a:avLst/>
          </a:prstGeom>
          <a:noFill/>
          <a:ln w="9525">
            <a:noFill/>
            <a:miter lim="800000"/>
            <a:headEnd/>
            <a:tailEnd/>
          </a:ln>
        </p:spPr>
      </p:pic>
      <p:sp>
        <p:nvSpPr>
          <p:cNvPr id="12" name="11 - Ορθογώνιο"/>
          <p:cNvSpPr/>
          <p:nvPr/>
        </p:nvSpPr>
        <p:spPr>
          <a:xfrm>
            <a:off x="4881563" y="1268413"/>
            <a:ext cx="4751387" cy="954087"/>
          </a:xfrm>
          <a:prstGeom prst="rect">
            <a:avLst/>
          </a:prstGeom>
        </p:spPr>
        <p:txBody>
          <a:bodyPr>
            <a:spAutoFit/>
          </a:bodyPr>
          <a:lstStyle/>
          <a:p>
            <a:pPr algn="r" fontAlgn="auto">
              <a:spcBef>
                <a:spcPts val="0"/>
              </a:spcBef>
              <a:spcAft>
                <a:spcPts val="0"/>
              </a:spcAft>
              <a:defRPr/>
            </a:pPr>
            <a:r>
              <a:rPr lang="el-GR" sz="2800" dirty="0">
                <a:solidFill>
                  <a:schemeClr val="bg1">
                    <a:lumMod val="50000"/>
                  </a:schemeClr>
                </a:solidFill>
                <a:latin typeface="Century Schoolbook" pitchFamily="18" charset="0"/>
                <a:cs typeface="+mn-cs"/>
              </a:rPr>
              <a:t>επισκόπηση επιχειρησιακού σχεδίου για τον </a:t>
            </a:r>
            <a:r>
              <a:rPr lang="el-GR" sz="2800" dirty="0">
                <a:solidFill>
                  <a:schemeClr val="accent1"/>
                </a:solidFill>
                <a:latin typeface="Century Schoolbook" pitchFamily="18" charset="0"/>
                <a:cs typeface="+mn-cs"/>
              </a:rPr>
              <a:t>τουρισμό</a:t>
            </a:r>
            <a:endParaRPr lang="el-GR" sz="2800" dirty="0">
              <a:solidFill>
                <a:schemeClr val="accent1"/>
              </a:solidFill>
              <a:latin typeface="Century Schoolbook" pitchFamily="18" charset="0"/>
              <a:cs typeface="+mn-cs"/>
            </a:endParaRPr>
          </a:p>
        </p:txBody>
      </p:sp>
      <p:pic>
        <p:nvPicPr>
          <p:cNvPr id="14345" name="112 - Εικόνα" descr="logo sostoeng.jpg"/>
          <p:cNvPicPr>
            <a:picLocks noChangeAspect="1"/>
          </p:cNvPicPr>
          <p:nvPr/>
        </p:nvPicPr>
        <p:blipFill>
          <a:blip r:embed="rId7">
            <a:clrChange>
              <a:clrFrom>
                <a:srgbClr val="FDFDFD"/>
              </a:clrFrom>
              <a:clrTo>
                <a:srgbClr val="FDFDFD">
                  <a:alpha val="0"/>
                </a:srgbClr>
              </a:clrTo>
            </a:clrChange>
          </a:blip>
          <a:srcRect/>
          <a:stretch>
            <a:fillRect/>
          </a:stretch>
        </p:blipFill>
        <p:spPr bwMode="auto">
          <a:xfrm>
            <a:off x="1497013" y="188913"/>
            <a:ext cx="153352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32770"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pic>
        <p:nvPicPr>
          <p:cNvPr id="32771" name="Picture 2" descr="C:\Documents and Settings\mixalis\Τα έγγραφά μου\Μελέτη_Τουρισμού\Maps\Municipality of Komotini_crop.jpg"/>
          <p:cNvPicPr>
            <a:picLocks noChangeAspect="1" noChangeArrowheads="1"/>
          </p:cNvPicPr>
          <p:nvPr/>
        </p:nvPicPr>
        <p:blipFill>
          <a:blip r:embed="rId5">
            <a:clrChange>
              <a:clrFrom>
                <a:srgbClr val="D0CFD4"/>
              </a:clrFrom>
              <a:clrTo>
                <a:srgbClr val="D0CFD4">
                  <a:alpha val="0"/>
                </a:srgbClr>
              </a:clrTo>
            </a:clrChange>
          </a:blip>
          <a:srcRect l="1697" t="11185"/>
          <a:stretch>
            <a:fillRect/>
          </a:stretch>
        </p:blipFill>
        <p:spPr bwMode="auto">
          <a:xfrm>
            <a:off x="3657600" y="1565275"/>
            <a:ext cx="6191250" cy="5292725"/>
          </a:xfrm>
          <a:prstGeom prst="rect">
            <a:avLst/>
          </a:prstGeom>
          <a:noFill/>
          <a:ln w="9525">
            <a:noFill/>
            <a:miter lim="800000"/>
            <a:headEnd/>
            <a:tailEnd/>
          </a:ln>
        </p:spPr>
      </p:pic>
      <p:sp>
        <p:nvSpPr>
          <p:cNvPr id="13" name="12 - Ελεύθερη σχεδίαση"/>
          <p:cNvSpPr/>
          <p:nvPr/>
        </p:nvSpPr>
        <p:spPr>
          <a:xfrm>
            <a:off x="6204297" y="1840706"/>
            <a:ext cx="1710531" cy="1378620"/>
          </a:xfrm>
          <a:custGeom>
            <a:avLst/>
            <a:gdLst>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59669 w 1710531"/>
              <a:gd name="connsiteY255" fmla="*/ 137160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36935 w 1710531"/>
              <a:gd name="connsiteY264" fmla="*/ 1300262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88207 w 1710531"/>
              <a:gd name="connsiteY264" fmla="*/ 1314450 h 1391228"/>
              <a:gd name="connsiteX265" fmla="*/ 764927 w 1710531"/>
              <a:gd name="connsiteY265" fmla="*/ 1300262 h 1391228"/>
              <a:gd name="connsiteX266" fmla="*/ 635794 w 1710531"/>
              <a:gd name="connsiteY266" fmla="*/ 1309688 h 1391228"/>
              <a:gd name="connsiteX267" fmla="*/ 485775 w 1710531"/>
              <a:gd name="connsiteY267" fmla="*/ 1312069 h 1391228"/>
              <a:gd name="connsiteX268" fmla="*/ 478632 w 1710531"/>
              <a:gd name="connsiteY268" fmla="*/ 1314450 h 1391228"/>
              <a:gd name="connsiteX269" fmla="*/ 428625 w 1710531"/>
              <a:gd name="connsiteY269" fmla="*/ 1312069 h 1391228"/>
              <a:gd name="connsiteX270" fmla="*/ 431007 w 1710531"/>
              <a:gd name="connsiteY270" fmla="*/ 1285875 h 1391228"/>
              <a:gd name="connsiteX271" fmla="*/ 423863 w 1710531"/>
              <a:gd name="connsiteY271" fmla="*/ 1250157 h 1391228"/>
              <a:gd name="connsiteX272" fmla="*/ 421482 w 1710531"/>
              <a:gd name="connsiteY272" fmla="*/ 1243013 h 1391228"/>
              <a:gd name="connsiteX273" fmla="*/ 414338 w 1710531"/>
              <a:gd name="connsiteY273" fmla="*/ 1238250 h 1391228"/>
              <a:gd name="connsiteX274" fmla="*/ 402432 w 1710531"/>
              <a:gd name="connsiteY274" fmla="*/ 1226344 h 1391228"/>
              <a:gd name="connsiteX275" fmla="*/ 397669 w 1710531"/>
              <a:gd name="connsiteY275" fmla="*/ 1219200 h 1391228"/>
              <a:gd name="connsiteX276" fmla="*/ 390525 w 1710531"/>
              <a:gd name="connsiteY276" fmla="*/ 1212057 h 1391228"/>
              <a:gd name="connsiteX277" fmla="*/ 383382 w 1710531"/>
              <a:gd name="connsiteY277" fmla="*/ 1197769 h 1391228"/>
              <a:gd name="connsiteX278" fmla="*/ 385763 w 1710531"/>
              <a:gd name="connsiteY278" fmla="*/ 1185863 h 1391228"/>
              <a:gd name="connsiteX279" fmla="*/ 395288 w 1710531"/>
              <a:gd name="connsiteY279" fmla="*/ 1171575 h 1391228"/>
              <a:gd name="connsiteX280" fmla="*/ 404813 w 1710531"/>
              <a:gd name="connsiteY280" fmla="*/ 1150144 h 1391228"/>
              <a:gd name="connsiteX281" fmla="*/ 407194 w 1710531"/>
              <a:gd name="connsiteY281" fmla="*/ 1143000 h 1391228"/>
              <a:gd name="connsiteX282" fmla="*/ 414338 w 1710531"/>
              <a:gd name="connsiteY282" fmla="*/ 1135857 h 1391228"/>
              <a:gd name="connsiteX283" fmla="*/ 464344 w 1710531"/>
              <a:gd name="connsiteY283" fmla="*/ 1128713 h 1391228"/>
              <a:gd name="connsiteX284" fmla="*/ 464344 w 1710531"/>
              <a:gd name="connsiteY284" fmla="*/ 1090613 h 1391228"/>
              <a:gd name="connsiteX285" fmla="*/ 466725 w 1710531"/>
              <a:gd name="connsiteY285" fmla="*/ 1071563 h 1391228"/>
              <a:gd name="connsiteX286" fmla="*/ 459582 w 1710531"/>
              <a:gd name="connsiteY286" fmla="*/ 1052513 h 1391228"/>
              <a:gd name="connsiteX287" fmla="*/ 452438 w 1710531"/>
              <a:gd name="connsiteY287" fmla="*/ 1047750 h 1391228"/>
              <a:gd name="connsiteX288" fmla="*/ 442913 w 1710531"/>
              <a:gd name="connsiteY288" fmla="*/ 1035844 h 1391228"/>
              <a:gd name="connsiteX289" fmla="*/ 433388 w 1710531"/>
              <a:gd name="connsiteY289" fmla="*/ 1026319 h 1391228"/>
              <a:gd name="connsiteX290" fmla="*/ 433388 w 1710531"/>
              <a:gd name="connsiteY290" fmla="*/ 1012032 h 1391228"/>
              <a:gd name="connsiteX291" fmla="*/ 428625 w 1710531"/>
              <a:gd name="connsiteY291" fmla="*/ 973932 h 1391228"/>
              <a:gd name="connsiteX292" fmla="*/ 423863 w 1710531"/>
              <a:gd name="connsiteY292" fmla="*/ 966788 h 1391228"/>
              <a:gd name="connsiteX293" fmla="*/ 416719 w 1710531"/>
              <a:gd name="connsiteY293" fmla="*/ 962025 h 1391228"/>
              <a:gd name="connsiteX294" fmla="*/ 409575 w 1710531"/>
              <a:gd name="connsiteY294" fmla="*/ 954882 h 1391228"/>
              <a:gd name="connsiteX295" fmla="*/ 402432 w 1710531"/>
              <a:gd name="connsiteY295" fmla="*/ 952500 h 1391228"/>
              <a:gd name="connsiteX296" fmla="*/ 395288 w 1710531"/>
              <a:gd name="connsiteY296" fmla="*/ 947738 h 1391228"/>
              <a:gd name="connsiteX297" fmla="*/ 381000 w 1710531"/>
              <a:gd name="connsiteY297" fmla="*/ 942975 h 1391228"/>
              <a:gd name="connsiteX298" fmla="*/ 369094 w 1710531"/>
              <a:gd name="connsiteY298" fmla="*/ 921544 h 1391228"/>
              <a:gd name="connsiteX299" fmla="*/ 361950 w 1710531"/>
              <a:gd name="connsiteY299" fmla="*/ 916782 h 1391228"/>
              <a:gd name="connsiteX300" fmla="*/ 350044 w 1710531"/>
              <a:gd name="connsiteY300" fmla="*/ 895350 h 1391228"/>
              <a:gd name="connsiteX301" fmla="*/ 345282 w 1710531"/>
              <a:gd name="connsiteY301" fmla="*/ 888207 h 1391228"/>
              <a:gd name="connsiteX302" fmla="*/ 338138 w 1710531"/>
              <a:gd name="connsiteY302" fmla="*/ 873919 h 1391228"/>
              <a:gd name="connsiteX303" fmla="*/ 330994 w 1710531"/>
              <a:gd name="connsiteY303" fmla="*/ 869157 h 1391228"/>
              <a:gd name="connsiteX304" fmla="*/ 319088 w 1710531"/>
              <a:gd name="connsiteY304" fmla="*/ 859632 h 1391228"/>
              <a:gd name="connsiteX305" fmla="*/ 314325 w 1710531"/>
              <a:gd name="connsiteY305" fmla="*/ 852488 h 1391228"/>
              <a:gd name="connsiteX306" fmla="*/ 300038 w 1710531"/>
              <a:gd name="connsiteY306" fmla="*/ 842963 h 1391228"/>
              <a:gd name="connsiteX307" fmla="*/ 273844 w 1710531"/>
              <a:gd name="connsiteY307" fmla="*/ 838200 h 1391228"/>
              <a:gd name="connsiteX308" fmla="*/ 264319 w 1710531"/>
              <a:gd name="connsiteY308" fmla="*/ 835819 h 1391228"/>
              <a:gd name="connsiteX309" fmla="*/ 247650 w 1710531"/>
              <a:gd name="connsiteY309" fmla="*/ 833438 h 1391228"/>
              <a:gd name="connsiteX310" fmla="*/ 223838 w 1710531"/>
              <a:gd name="connsiteY310" fmla="*/ 823913 h 1391228"/>
              <a:gd name="connsiteX311" fmla="*/ 209550 w 1710531"/>
              <a:gd name="connsiteY311" fmla="*/ 814388 h 1391228"/>
              <a:gd name="connsiteX312" fmla="*/ 202407 w 1710531"/>
              <a:gd name="connsiteY312" fmla="*/ 807244 h 1391228"/>
              <a:gd name="connsiteX313" fmla="*/ 195263 w 1710531"/>
              <a:gd name="connsiteY313" fmla="*/ 804863 h 1391228"/>
              <a:gd name="connsiteX314" fmla="*/ 180975 w 1710531"/>
              <a:gd name="connsiteY314" fmla="*/ 797719 h 1391228"/>
              <a:gd name="connsiteX315" fmla="*/ 173832 w 1710531"/>
              <a:gd name="connsiteY315" fmla="*/ 792957 h 1391228"/>
              <a:gd name="connsiteX316" fmla="*/ 157163 w 1710531"/>
              <a:gd name="connsiteY316" fmla="*/ 788194 h 1391228"/>
              <a:gd name="connsiteX317" fmla="*/ 107157 w 1710531"/>
              <a:gd name="connsiteY317" fmla="*/ 790575 h 1391228"/>
              <a:gd name="connsiteX318" fmla="*/ 97632 w 1710531"/>
              <a:gd name="connsiteY318" fmla="*/ 792957 h 1391228"/>
              <a:gd name="connsiteX319" fmla="*/ 61913 w 1710531"/>
              <a:gd name="connsiteY319" fmla="*/ 790575 h 1391228"/>
              <a:gd name="connsiteX320" fmla="*/ 54769 w 1710531"/>
              <a:gd name="connsiteY320" fmla="*/ 785813 h 1391228"/>
              <a:gd name="connsiteX321" fmla="*/ 47625 w 1710531"/>
              <a:gd name="connsiteY321" fmla="*/ 771525 h 1391228"/>
              <a:gd name="connsiteX322" fmla="*/ 42863 w 1710531"/>
              <a:gd name="connsiteY322" fmla="*/ 764382 h 1391228"/>
              <a:gd name="connsiteX323" fmla="*/ 40482 w 1710531"/>
              <a:gd name="connsiteY323" fmla="*/ 757238 h 1391228"/>
              <a:gd name="connsiteX324" fmla="*/ 26194 w 1710531"/>
              <a:gd name="connsiteY324" fmla="*/ 750094 h 1391228"/>
              <a:gd name="connsiteX325" fmla="*/ 7144 w 1710531"/>
              <a:gd name="connsiteY325" fmla="*/ 728663 h 1391228"/>
              <a:gd name="connsiteX326" fmla="*/ 0 w 1710531"/>
              <a:gd name="connsiteY326" fmla="*/ 702469 h 1391228"/>
              <a:gd name="connsiteX327" fmla="*/ 7144 w 1710531"/>
              <a:gd name="connsiteY327"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085850 w 1710531"/>
              <a:gd name="connsiteY258" fmla="*/ 1338263 h 1391228"/>
              <a:gd name="connsiteX259" fmla="*/ 1064419 w 1710531"/>
              <a:gd name="connsiteY259" fmla="*/ 1333500 h 1391228"/>
              <a:gd name="connsiteX260" fmla="*/ 1050132 w 1710531"/>
              <a:gd name="connsiteY260" fmla="*/ 1328738 h 1391228"/>
              <a:gd name="connsiteX261" fmla="*/ 1007269 w 1710531"/>
              <a:gd name="connsiteY261" fmla="*/ 1326357 h 1391228"/>
              <a:gd name="connsiteX262" fmla="*/ 952500 w 1710531"/>
              <a:gd name="connsiteY262" fmla="*/ 1321594 h 1391228"/>
              <a:gd name="connsiteX263" fmla="*/ 888207 w 1710531"/>
              <a:gd name="connsiteY263" fmla="*/ 1314450 h 1391228"/>
              <a:gd name="connsiteX264" fmla="*/ 764927 w 1710531"/>
              <a:gd name="connsiteY264" fmla="*/ 1300262 h 1391228"/>
              <a:gd name="connsiteX265" fmla="*/ 635794 w 1710531"/>
              <a:gd name="connsiteY265" fmla="*/ 1309688 h 1391228"/>
              <a:gd name="connsiteX266" fmla="*/ 485775 w 1710531"/>
              <a:gd name="connsiteY266" fmla="*/ 1312069 h 1391228"/>
              <a:gd name="connsiteX267" fmla="*/ 478632 w 1710531"/>
              <a:gd name="connsiteY267" fmla="*/ 1314450 h 1391228"/>
              <a:gd name="connsiteX268" fmla="*/ 428625 w 1710531"/>
              <a:gd name="connsiteY268" fmla="*/ 1312069 h 1391228"/>
              <a:gd name="connsiteX269" fmla="*/ 431007 w 1710531"/>
              <a:gd name="connsiteY269" fmla="*/ 1285875 h 1391228"/>
              <a:gd name="connsiteX270" fmla="*/ 423863 w 1710531"/>
              <a:gd name="connsiteY270" fmla="*/ 1250157 h 1391228"/>
              <a:gd name="connsiteX271" fmla="*/ 421482 w 1710531"/>
              <a:gd name="connsiteY271" fmla="*/ 1243013 h 1391228"/>
              <a:gd name="connsiteX272" fmla="*/ 414338 w 1710531"/>
              <a:gd name="connsiteY272" fmla="*/ 1238250 h 1391228"/>
              <a:gd name="connsiteX273" fmla="*/ 402432 w 1710531"/>
              <a:gd name="connsiteY273" fmla="*/ 1226344 h 1391228"/>
              <a:gd name="connsiteX274" fmla="*/ 397669 w 1710531"/>
              <a:gd name="connsiteY274" fmla="*/ 1219200 h 1391228"/>
              <a:gd name="connsiteX275" fmla="*/ 390525 w 1710531"/>
              <a:gd name="connsiteY275" fmla="*/ 1212057 h 1391228"/>
              <a:gd name="connsiteX276" fmla="*/ 383382 w 1710531"/>
              <a:gd name="connsiteY276" fmla="*/ 1197769 h 1391228"/>
              <a:gd name="connsiteX277" fmla="*/ 385763 w 1710531"/>
              <a:gd name="connsiteY277" fmla="*/ 1185863 h 1391228"/>
              <a:gd name="connsiteX278" fmla="*/ 395288 w 1710531"/>
              <a:gd name="connsiteY278" fmla="*/ 1171575 h 1391228"/>
              <a:gd name="connsiteX279" fmla="*/ 404813 w 1710531"/>
              <a:gd name="connsiteY279" fmla="*/ 1150144 h 1391228"/>
              <a:gd name="connsiteX280" fmla="*/ 407194 w 1710531"/>
              <a:gd name="connsiteY280" fmla="*/ 1143000 h 1391228"/>
              <a:gd name="connsiteX281" fmla="*/ 414338 w 1710531"/>
              <a:gd name="connsiteY281" fmla="*/ 1135857 h 1391228"/>
              <a:gd name="connsiteX282" fmla="*/ 464344 w 1710531"/>
              <a:gd name="connsiteY282" fmla="*/ 1128713 h 1391228"/>
              <a:gd name="connsiteX283" fmla="*/ 464344 w 1710531"/>
              <a:gd name="connsiteY283" fmla="*/ 1090613 h 1391228"/>
              <a:gd name="connsiteX284" fmla="*/ 466725 w 1710531"/>
              <a:gd name="connsiteY284" fmla="*/ 1071563 h 1391228"/>
              <a:gd name="connsiteX285" fmla="*/ 459582 w 1710531"/>
              <a:gd name="connsiteY285" fmla="*/ 1052513 h 1391228"/>
              <a:gd name="connsiteX286" fmla="*/ 452438 w 1710531"/>
              <a:gd name="connsiteY286" fmla="*/ 1047750 h 1391228"/>
              <a:gd name="connsiteX287" fmla="*/ 442913 w 1710531"/>
              <a:gd name="connsiteY287" fmla="*/ 1035844 h 1391228"/>
              <a:gd name="connsiteX288" fmla="*/ 433388 w 1710531"/>
              <a:gd name="connsiteY288" fmla="*/ 1026319 h 1391228"/>
              <a:gd name="connsiteX289" fmla="*/ 433388 w 1710531"/>
              <a:gd name="connsiteY289" fmla="*/ 1012032 h 1391228"/>
              <a:gd name="connsiteX290" fmla="*/ 428625 w 1710531"/>
              <a:gd name="connsiteY290" fmla="*/ 973932 h 1391228"/>
              <a:gd name="connsiteX291" fmla="*/ 423863 w 1710531"/>
              <a:gd name="connsiteY291" fmla="*/ 966788 h 1391228"/>
              <a:gd name="connsiteX292" fmla="*/ 416719 w 1710531"/>
              <a:gd name="connsiteY292" fmla="*/ 962025 h 1391228"/>
              <a:gd name="connsiteX293" fmla="*/ 409575 w 1710531"/>
              <a:gd name="connsiteY293" fmla="*/ 954882 h 1391228"/>
              <a:gd name="connsiteX294" fmla="*/ 402432 w 1710531"/>
              <a:gd name="connsiteY294" fmla="*/ 952500 h 1391228"/>
              <a:gd name="connsiteX295" fmla="*/ 395288 w 1710531"/>
              <a:gd name="connsiteY295" fmla="*/ 947738 h 1391228"/>
              <a:gd name="connsiteX296" fmla="*/ 381000 w 1710531"/>
              <a:gd name="connsiteY296" fmla="*/ 942975 h 1391228"/>
              <a:gd name="connsiteX297" fmla="*/ 369094 w 1710531"/>
              <a:gd name="connsiteY297" fmla="*/ 921544 h 1391228"/>
              <a:gd name="connsiteX298" fmla="*/ 361950 w 1710531"/>
              <a:gd name="connsiteY298" fmla="*/ 916782 h 1391228"/>
              <a:gd name="connsiteX299" fmla="*/ 350044 w 1710531"/>
              <a:gd name="connsiteY299" fmla="*/ 895350 h 1391228"/>
              <a:gd name="connsiteX300" fmla="*/ 345282 w 1710531"/>
              <a:gd name="connsiteY300" fmla="*/ 888207 h 1391228"/>
              <a:gd name="connsiteX301" fmla="*/ 338138 w 1710531"/>
              <a:gd name="connsiteY301" fmla="*/ 873919 h 1391228"/>
              <a:gd name="connsiteX302" fmla="*/ 330994 w 1710531"/>
              <a:gd name="connsiteY302" fmla="*/ 869157 h 1391228"/>
              <a:gd name="connsiteX303" fmla="*/ 319088 w 1710531"/>
              <a:gd name="connsiteY303" fmla="*/ 859632 h 1391228"/>
              <a:gd name="connsiteX304" fmla="*/ 314325 w 1710531"/>
              <a:gd name="connsiteY304" fmla="*/ 852488 h 1391228"/>
              <a:gd name="connsiteX305" fmla="*/ 300038 w 1710531"/>
              <a:gd name="connsiteY305" fmla="*/ 842963 h 1391228"/>
              <a:gd name="connsiteX306" fmla="*/ 273844 w 1710531"/>
              <a:gd name="connsiteY306" fmla="*/ 838200 h 1391228"/>
              <a:gd name="connsiteX307" fmla="*/ 264319 w 1710531"/>
              <a:gd name="connsiteY307" fmla="*/ 835819 h 1391228"/>
              <a:gd name="connsiteX308" fmla="*/ 247650 w 1710531"/>
              <a:gd name="connsiteY308" fmla="*/ 833438 h 1391228"/>
              <a:gd name="connsiteX309" fmla="*/ 223838 w 1710531"/>
              <a:gd name="connsiteY309" fmla="*/ 823913 h 1391228"/>
              <a:gd name="connsiteX310" fmla="*/ 209550 w 1710531"/>
              <a:gd name="connsiteY310" fmla="*/ 814388 h 1391228"/>
              <a:gd name="connsiteX311" fmla="*/ 202407 w 1710531"/>
              <a:gd name="connsiteY311" fmla="*/ 807244 h 1391228"/>
              <a:gd name="connsiteX312" fmla="*/ 195263 w 1710531"/>
              <a:gd name="connsiteY312" fmla="*/ 804863 h 1391228"/>
              <a:gd name="connsiteX313" fmla="*/ 180975 w 1710531"/>
              <a:gd name="connsiteY313" fmla="*/ 797719 h 1391228"/>
              <a:gd name="connsiteX314" fmla="*/ 173832 w 1710531"/>
              <a:gd name="connsiteY314" fmla="*/ 792957 h 1391228"/>
              <a:gd name="connsiteX315" fmla="*/ 157163 w 1710531"/>
              <a:gd name="connsiteY315" fmla="*/ 788194 h 1391228"/>
              <a:gd name="connsiteX316" fmla="*/ 107157 w 1710531"/>
              <a:gd name="connsiteY316" fmla="*/ 790575 h 1391228"/>
              <a:gd name="connsiteX317" fmla="*/ 97632 w 1710531"/>
              <a:gd name="connsiteY317" fmla="*/ 792957 h 1391228"/>
              <a:gd name="connsiteX318" fmla="*/ 61913 w 1710531"/>
              <a:gd name="connsiteY318" fmla="*/ 790575 h 1391228"/>
              <a:gd name="connsiteX319" fmla="*/ 54769 w 1710531"/>
              <a:gd name="connsiteY319" fmla="*/ 785813 h 1391228"/>
              <a:gd name="connsiteX320" fmla="*/ 47625 w 1710531"/>
              <a:gd name="connsiteY320" fmla="*/ 771525 h 1391228"/>
              <a:gd name="connsiteX321" fmla="*/ 42863 w 1710531"/>
              <a:gd name="connsiteY321" fmla="*/ 764382 h 1391228"/>
              <a:gd name="connsiteX322" fmla="*/ 40482 w 1710531"/>
              <a:gd name="connsiteY322" fmla="*/ 757238 h 1391228"/>
              <a:gd name="connsiteX323" fmla="*/ 26194 w 1710531"/>
              <a:gd name="connsiteY323" fmla="*/ 750094 h 1391228"/>
              <a:gd name="connsiteX324" fmla="*/ 7144 w 1710531"/>
              <a:gd name="connsiteY324" fmla="*/ 728663 h 1391228"/>
              <a:gd name="connsiteX325" fmla="*/ 0 w 1710531"/>
              <a:gd name="connsiteY325" fmla="*/ 702469 h 1391228"/>
              <a:gd name="connsiteX326" fmla="*/ 7144 w 1710531"/>
              <a:gd name="connsiteY326"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64419 w 1710531"/>
              <a:gd name="connsiteY258" fmla="*/ 1333500 h 1391228"/>
              <a:gd name="connsiteX259" fmla="*/ 1050132 w 1710531"/>
              <a:gd name="connsiteY259" fmla="*/ 1328738 h 1391228"/>
              <a:gd name="connsiteX260" fmla="*/ 1007269 w 1710531"/>
              <a:gd name="connsiteY260" fmla="*/ 1326357 h 1391228"/>
              <a:gd name="connsiteX261" fmla="*/ 952500 w 1710531"/>
              <a:gd name="connsiteY261" fmla="*/ 1321594 h 1391228"/>
              <a:gd name="connsiteX262" fmla="*/ 888207 w 1710531"/>
              <a:gd name="connsiteY262" fmla="*/ 1314450 h 1391228"/>
              <a:gd name="connsiteX263" fmla="*/ 764927 w 1710531"/>
              <a:gd name="connsiteY263" fmla="*/ 1300262 h 1391228"/>
              <a:gd name="connsiteX264" fmla="*/ 635794 w 1710531"/>
              <a:gd name="connsiteY264" fmla="*/ 1309688 h 1391228"/>
              <a:gd name="connsiteX265" fmla="*/ 485775 w 1710531"/>
              <a:gd name="connsiteY265" fmla="*/ 1312069 h 1391228"/>
              <a:gd name="connsiteX266" fmla="*/ 478632 w 1710531"/>
              <a:gd name="connsiteY266" fmla="*/ 1314450 h 1391228"/>
              <a:gd name="connsiteX267" fmla="*/ 428625 w 1710531"/>
              <a:gd name="connsiteY267" fmla="*/ 1312069 h 1391228"/>
              <a:gd name="connsiteX268" fmla="*/ 431007 w 1710531"/>
              <a:gd name="connsiteY268" fmla="*/ 1285875 h 1391228"/>
              <a:gd name="connsiteX269" fmla="*/ 423863 w 1710531"/>
              <a:gd name="connsiteY269" fmla="*/ 1250157 h 1391228"/>
              <a:gd name="connsiteX270" fmla="*/ 421482 w 1710531"/>
              <a:gd name="connsiteY270" fmla="*/ 1243013 h 1391228"/>
              <a:gd name="connsiteX271" fmla="*/ 414338 w 1710531"/>
              <a:gd name="connsiteY271" fmla="*/ 1238250 h 1391228"/>
              <a:gd name="connsiteX272" fmla="*/ 402432 w 1710531"/>
              <a:gd name="connsiteY272" fmla="*/ 1226344 h 1391228"/>
              <a:gd name="connsiteX273" fmla="*/ 397669 w 1710531"/>
              <a:gd name="connsiteY273" fmla="*/ 1219200 h 1391228"/>
              <a:gd name="connsiteX274" fmla="*/ 390525 w 1710531"/>
              <a:gd name="connsiteY274" fmla="*/ 1212057 h 1391228"/>
              <a:gd name="connsiteX275" fmla="*/ 383382 w 1710531"/>
              <a:gd name="connsiteY275" fmla="*/ 1197769 h 1391228"/>
              <a:gd name="connsiteX276" fmla="*/ 385763 w 1710531"/>
              <a:gd name="connsiteY276" fmla="*/ 1185863 h 1391228"/>
              <a:gd name="connsiteX277" fmla="*/ 395288 w 1710531"/>
              <a:gd name="connsiteY277" fmla="*/ 1171575 h 1391228"/>
              <a:gd name="connsiteX278" fmla="*/ 404813 w 1710531"/>
              <a:gd name="connsiteY278" fmla="*/ 1150144 h 1391228"/>
              <a:gd name="connsiteX279" fmla="*/ 407194 w 1710531"/>
              <a:gd name="connsiteY279" fmla="*/ 1143000 h 1391228"/>
              <a:gd name="connsiteX280" fmla="*/ 414338 w 1710531"/>
              <a:gd name="connsiteY280" fmla="*/ 1135857 h 1391228"/>
              <a:gd name="connsiteX281" fmla="*/ 464344 w 1710531"/>
              <a:gd name="connsiteY281" fmla="*/ 1128713 h 1391228"/>
              <a:gd name="connsiteX282" fmla="*/ 464344 w 1710531"/>
              <a:gd name="connsiteY282" fmla="*/ 1090613 h 1391228"/>
              <a:gd name="connsiteX283" fmla="*/ 466725 w 1710531"/>
              <a:gd name="connsiteY283" fmla="*/ 1071563 h 1391228"/>
              <a:gd name="connsiteX284" fmla="*/ 459582 w 1710531"/>
              <a:gd name="connsiteY284" fmla="*/ 1052513 h 1391228"/>
              <a:gd name="connsiteX285" fmla="*/ 452438 w 1710531"/>
              <a:gd name="connsiteY285" fmla="*/ 1047750 h 1391228"/>
              <a:gd name="connsiteX286" fmla="*/ 442913 w 1710531"/>
              <a:gd name="connsiteY286" fmla="*/ 1035844 h 1391228"/>
              <a:gd name="connsiteX287" fmla="*/ 433388 w 1710531"/>
              <a:gd name="connsiteY287" fmla="*/ 1026319 h 1391228"/>
              <a:gd name="connsiteX288" fmla="*/ 433388 w 1710531"/>
              <a:gd name="connsiteY288" fmla="*/ 1012032 h 1391228"/>
              <a:gd name="connsiteX289" fmla="*/ 428625 w 1710531"/>
              <a:gd name="connsiteY289" fmla="*/ 973932 h 1391228"/>
              <a:gd name="connsiteX290" fmla="*/ 423863 w 1710531"/>
              <a:gd name="connsiteY290" fmla="*/ 966788 h 1391228"/>
              <a:gd name="connsiteX291" fmla="*/ 416719 w 1710531"/>
              <a:gd name="connsiteY291" fmla="*/ 962025 h 1391228"/>
              <a:gd name="connsiteX292" fmla="*/ 409575 w 1710531"/>
              <a:gd name="connsiteY292" fmla="*/ 954882 h 1391228"/>
              <a:gd name="connsiteX293" fmla="*/ 402432 w 1710531"/>
              <a:gd name="connsiteY293" fmla="*/ 952500 h 1391228"/>
              <a:gd name="connsiteX294" fmla="*/ 395288 w 1710531"/>
              <a:gd name="connsiteY294" fmla="*/ 947738 h 1391228"/>
              <a:gd name="connsiteX295" fmla="*/ 381000 w 1710531"/>
              <a:gd name="connsiteY295" fmla="*/ 942975 h 1391228"/>
              <a:gd name="connsiteX296" fmla="*/ 369094 w 1710531"/>
              <a:gd name="connsiteY296" fmla="*/ 921544 h 1391228"/>
              <a:gd name="connsiteX297" fmla="*/ 361950 w 1710531"/>
              <a:gd name="connsiteY297" fmla="*/ 916782 h 1391228"/>
              <a:gd name="connsiteX298" fmla="*/ 350044 w 1710531"/>
              <a:gd name="connsiteY298" fmla="*/ 895350 h 1391228"/>
              <a:gd name="connsiteX299" fmla="*/ 345282 w 1710531"/>
              <a:gd name="connsiteY299" fmla="*/ 888207 h 1391228"/>
              <a:gd name="connsiteX300" fmla="*/ 338138 w 1710531"/>
              <a:gd name="connsiteY300" fmla="*/ 873919 h 1391228"/>
              <a:gd name="connsiteX301" fmla="*/ 330994 w 1710531"/>
              <a:gd name="connsiteY301" fmla="*/ 869157 h 1391228"/>
              <a:gd name="connsiteX302" fmla="*/ 319088 w 1710531"/>
              <a:gd name="connsiteY302" fmla="*/ 859632 h 1391228"/>
              <a:gd name="connsiteX303" fmla="*/ 314325 w 1710531"/>
              <a:gd name="connsiteY303" fmla="*/ 852488 h 1391228"/>
              <a:gd name="connsiteX304" fmla="*/ 300038 w 1710531"/>
              <a:gd name="connsiteY304" fmla="*/ 842963 h 1391228"/>
              <a:gd name="connsiteX305" fmla="*/ 273844 w 1710531"/>
              <a:gd name="connsiteY305" fmla="*/ 838200 h 1391228"/>
              <a:gd name="connsiteX306" fmla="*/ 264319 w 1710531"/>
              <a:gd name="connsiteY306" fmla="*/ 835819 h 1391228"/>
              <a:gd name="connsiteX307" fmla="*/ 247650 w 1710531"/>
              <a:gd name="connsiteY307" fmla="*/ 833438 h 1391228"/>
              <a:gd name="connsiteX308" fmla="*/ 223838 w 1710531"/>
              <a:gd name="connsiteY308" fmla="*/ 823913 h 1391228"/>
              <a:gd name="connsiteX309" fmla="*/ 209550 w 1710531"/>
              <a:gd name="connsiteY309" fmla="*/ 814388 h 1391228"/>
              <a:gd name="connsiteX310" fmla="*/ 202407 w 1710531"/>
              <a:gd name="connsiteY310" fmla="*/ 807244 h 1391228"/>
              <a:gd name="connsiteX311" fmla="*/ 195263 w 1710531"/>
              <a:gd name="connsiteY311" fmla="*/ 804863 h 1391228"/>
              <a:gd name="connsiteX312" fmla="*/ 180975 w 1710531"/>
              <a:gd name="connsiteY312" fmla="*/ 797719 h 1391228"/>
              <a:gd name="connsiteX313" fmla="*/ 173832 w 1710531"/>
              <a:gd name="connsiteY313" fmla="*/ 792957 h 1391228"/>
              <a:gd name="connsiteX314" fmla="*/ 157163 w 1710531"/>
              <a:gd name="connsiteY314" fmla="*/ 788194 h 1391228"/>
              <a:gd name="connsiteX315" fmla="*/ 107157 w 1710531"/>
              <a:gd name="connsiteY315" fmla="*/ 790575 h 1391228"/>
              <a:gd name="connsiteX316" fmla="*/ 97632 w 1710531"/>
              <a:gd name="connsiteY316" fmla="*/ 792957 h 1391228"/>
              <a:gd name="connsiteX317" fmla="*/ 61913 w 1710531"/>
              <a:gd name="connsiteY317" fmla="*/ 790575 h 1391228"/>
              <a:gd name="connsiteX318" fmla="*/ 54769 w 1710531"/>
              <a:gd name="connsiteY318" fmla="*/ 785813 h 1391228"/>
              <a:gd name="connsiteX319" fmla="*/ 47625 w 1710531"/>
              <a:gd name="connsiteY319" fmla="*/ 771525 h 1391228"/>
              <a:gd name="connsiteX320" fmla="*/ 42863 w 1710531"/>
              <a:gd name="connsiteY320" fmla="*/ 764382 h 1391228"/>
              <a:gd name="connsiteX321" fmla="*/ 40482 w 1710531"/>
              <a:gd name="connsiteY321" fmla="*/ 757238 h 1391228"/>
              <a:gd name="connsiteX322" fmla="*/ 26194 w 1710531"/>
              <a:gd name="connsiteY322" fmla="*/ 750094 h 1391228"/>
              <a:gd name="connsiteX323" fmla="*/ 7144 w 1710531"/>
              <a:gd name="connsiteY323" fmla="*/ 728663 h 1391228"/>
              <a:gd name="connsiteX324" fmla="*/ 0 w 1710531"/>
              <a:gd name="connsiteY324" fmla="*/ 702469 h 1391228"/>
              <a:gd name="connsiteX325" fmla="*/ 7144 w 1710531"/>
              <a:gd name="connsiteY325"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50132 w 1710531"/>
              <a:gd name="connsiteY258" fmla="*/ 1328738 h 1391228"/>
              <a:gd name="connsiteX259" fmla="*/ 1007269 w 1710531"/>
              <a:gd name="connsiteY259" fmla="*/ 1326357 h 1391228"/>
              <a:gd name="connsiteX260" fmla="*/ 952500 w 1710531"/>
              <a:gd name="connsiteY260" fmla="*/ 1321594 h 1391228"/>
              <a:gd name="connsiteX261" fmla="*/ 888207 w 1710531"/>
              <a:gd name="connsiteY261" fmla="*/ 1314450 h 1391228"/>
              <a:gd name="connsiteX262" fmla="*/ 764927 w 1710531"/>
              <a:gd name="connsiteY262" fmla="*/ 1300262 h 1391228"/>
              <a:gd name="connsiteX263" fmla="*/ 635794 w 1710531"/>
              <a:gd name="connsiteY263" fmla="*/ 1309688 h 1391228"/>
              <a:gd name="connsiteX264" fmla="*/ 485775 w 1710531"/>
              <a:gd name="connsiteY264" fmla="*/ 1312069 h 1391228"/>
              <a:gd name="connsiteX265" fmla="*/ 478632 w 1710531"/>
              <a:gd name="connsiteY265" fmla="*/ 1314450 h 1391228"/>
              <a:gd name="connsiteX266" fmla="*/ 428625 w 1710531"/>
              <a:gd name="connsiteY266" fmla="*/ 1312069 h 1391228"/>
              <a:gd name="connsiteX267" fmla="*/ 431007 w 1710531"/>
              <a:gd name="connsiteY267" fmla="*/ 1285875 h 1391228"/>
              <a:gd name="connsiteX268" fmla="*/ 423863 w 1710531"/>
              <a:gd name="connsiteY268" fmla="*/ 1250157 h 1391228"/>
              <a:gd name="connsiteX269" fmla="*/ 421482 w 1710531"/>
              <a:gd name="connsiteY269" fmla="*/ 1243013 h 1391228"/>
              <a:gd name="connsiteX270" fmla="*/ 414338 w 1710531"/>
              <a:gd name="connsiteY270" fmla="*/ 1238250 h 1391228"/>
              <a:gd name="connsiteX271" fmla="*/ 402432 w 1710531"/>
              <a:gd name="connsiteY271" fmla="*/ 1226344 h 1391228"/>
              <a:gd name="connsiteX272" fmla="*/ 397669 w 1710531"/>
              <a:gd name="connsiteY272" fmla="*/ 1219200 h 1391228"/>
              <a:gd name="connsiteX273" fmla="*/ 390525 w 1710531"/>
              <a:gd name="connsiteY273" fmla="*/ 1212057 h 1391228"/>
              <a:gd name="connsiteX274" fmla="*/ 383382 w 1710531"/>
              <a:gd name="connsiteY274" fmla="*/ 1197769 h 1391228"/>
              <a:gd name="connsiteX275" fmla="*/ 385763 w 1710531"/>
              <a:gd name="connsiteY275" fmla="*/ 1185863 h 1391228"/>
              <a:gd name="connsiteX276" fmla="*/ 395288 w 1710531"/>
              <a:gd name="connsiteY276" fmla="*/ 1171575 h 1391228"/>
              <a:gd name="connsiteX277" fmla="*/ 404813 w 1710531"/>
              <a:gd name="connsiteY277" fmla="*/ 1150144 h 1391228"/>
              <a:gd name="connsiteX278" fmla="*/ 407194 w 1710531"/>
              <a:gd name="connsiteY278" fmla="*/ 1143000 h 1391228"/>
              <a:gd name="connsiteX279" fmla="*/ 414338 w 1710531"/>
              <a:gd name="connsiteY279" fmla="*/ 1135857 h 1391228"/>
              <a:gd name="connsiteX280" fmla="*/ 464344 w 1710531"/>
              <a:gd name="connsiteY280" fmla="*/ 1128713 h 1391228"/>
              <a:gd name="connsiteX281" fmla="*/ 464344 w 1710531"/>
              <a:gd name="connsiteY281" fmla="*/ 1090613 h 1391228"/>
              <a:gd name="connsiteX282" fmla="*/ 466725 w 1710531"/>
              <a:gd name="connsiteY282" fmla="*/ 1071563 h 1391228"/>
              <a:gd name="connsiteX283" fmla="*/ 459582 w 1710531"/>
              <a:gd name="connsiteY283" fmla="*/ 1052513 h 1391228"/>
              <a:gd name="connsiteX284" fmla="*/ 452438 w 1710531"/>
              <a:gd name="connsiteY284" fmla="*/ 1047750 h 1391228"/>
              <a:gd name="connsiteX285" fmla="*/ 442913 w 1710531"/>
              <a:gd name="connsiteY285" fmla="*/ 1035844 h 1391228"/>
              <a:gd name="connsiteX286" fmla="*/ 433388 w 1710531"/>
              <a:gd name="connsiteY286" fmla="*/ 1026319 h 1391228"/>
              <a:gd name="connsiteX287" fmla="*/ 433388 w 1710531"/>
              <a:gd name="connsiteY287" fmla="*/ 1012032 h 1391228"/>
              <a:gd name="connsiteX288" fmla="*/ 428625 w 1710531"/>
              <a:gd name="connsiteY288" fmla="*/ 973932 h 1391228"/>
              <a:gd name="connsiteX289" fmla="*/ 423863 w 1710531"/>
              <a:gd name="connsiteY289" fmla="*/ 966788 h 1391228"/>
              <a:gd name="connsiteX290" fmla="*/ 416719 w 1710531"/>
              <a:gd name="connsiteY290" fmla="*/ 962025 h 1391228"/>
              <a:gd name="connsiteX291" fmla="*/ 409575 w 1710531"/>
              <a:gd name="connsiteY291" fmla="*/ 954882 h 1391228"/>
              <a:gd name="connsiteX292" fmla="*/ 402432 w 1710531"/>
              <a:gd name="connsiteY292" fmla="*/ 952500 h 1391228"/>
              <a:gd name="connsiteX293" fmla="*/ 395288 w 1710531"/>
              <a:gd name="connsiteY293" fmla="*/ 947738 h 1391228"/>
              <a:gd name="connsiteX294" fmla="*/ 381000 w 1710531"/>
              <a:gd name="connsiteY294" fmla="*/ 942975 h 1391228"/>
              <a:gd name="connsiteX295" fmla="*/ 369094 w 1710531"/>
              <a:gd name="connsiteY295" fmla="*/ 921544 h 1391228"/>
              <a:gd name="connsiteX296" fmla="*/ 361950 w 1710531"/>
              <a:gd name="connsiteY296" fmla="*/ 916782 h 1391228"/>
              <a:gd name="connsiteX297" fmla="*/ 350044 w 1710531"/>
              <a:gd name="connsiteY297" fmla="*/ 895350 h 1391228"/>
              <a:gd name="connsiteX298" fmla="*/ 345282 w 1710531"/>
              <a:gd name="connsiteY298" fmla="*/ 888207 h 1391228"/>
              <a:gd name="connsiteX299" fmla="*/ 338138 w 1710531"/>
              <a:gd name="connsiteY299" fmla="*/ 873919 h 1391228"/>
              <a:gd name="connsiteX300" fmla="*/ 330994 w 1710531"/>
              <a:gd name="connsiteY300" fmla="*/ 869157 h 1391228"/>
              <a:gd name="connsiteX301" fmla="*/ 319088 w 1710531"/>
              <a:gd name="connsiteY301" fmla="*/ 859632 h 1391228"/>
              <a:gd name="connsiteX302" fmla="*/ 314325 w 1710531"/>
              <a:gd name="connsiteY302" fmla="*/ 852488 h 1391228"/>
              <a:gd name="connsiteX303" fmla="*/ 300038 w 1710531"/>
              <a:gd name="connsiteY303" fmla="*/ 842963 h 1391228"/>
              <a:gd name="connsiteX304" fmla="*/ 273844 w 1710531"/>
              <a:gd name="connsiteY304" fmla="*/ 838200 h 1391228"/>
              <a:gd name="connsiteX305" fmla="*/ 264319 w 1710531"/>
              <a:gd name="connsiteY305" fmla="*/ 835819 h 1391228"/>
              <a:gd name="connsiteX306" fmla="*/ 247650 w 1710531"/>
              <a:gd name="connsiteY306" fmla="*/ 833438 h 1391228"/>
              <a:gd name="connsiteX307" fmla="*/ 223838 w 1710531"/>
              <a:gd name="connsiteY307" fmla="*/ 823913 h 1391228"/>
              <a:gd name="connsiteX308" fmla="*/ 209550 w 1710531"/>
              <a:gd name="connsiteY308" fmla="*/ 814388 h 1391228"/>
              <a:gd name="connsiteX309" fmla="*/ 202407 w 1710531"/>
              <a:gd name="connsiteY309" fmla="*/ 807244 h 1391228"/>
              <a:gd name="connsiteX310" fmla="*/ 195263 w 1710531"/>
              <a:gd name="connsiteY310" fmla="*/ 804863 h 1391228"/>
              <a:gd name="connsiteX311" fmla="*/ 180975 w 1710531"/>
              <a:gd name="connsiteY311" fmla="*/ 797719 h 1391228"/>
              <a:gd name="connsiteX312" fmla="*/ 173832 w 1710531"/>
              <a:gd name="connsiteY312" fmla="*/ 792957 h 1391228"/>
              <a:gd name="connsiteX313" fmla="*/ 157163 w 1710531"/>
              <a:gd name="connsiteY313" fmla="*/ 788194 h 1391228"/>
              <a:gd name="connsiteX314" fmla="*/ 107157 w 1710531"/>
              <a:gd name="connsiteY314" fmla="*/ 790575 h 1391228"/>
              <a:gd name="connsiteX315" fmla="*/ 97632 w 1710531"/>
              <a:gd name="connsiteY315" fmla="*/ 792957 h 1391228"/>
              <a:gd name="connsiteX316" fmla="*/ 61913 w 1710531"/>
              <a:gd name="connsiteY316" fmla="*/ 790575 h 1391228"/>
              <a:gd name="connsiteX317" fmla="*/ 54769 w 1710531"/>
              <a:gd name="connsiteY317" fmla="*/ 785813 h 1391228"/>
              <a:gd name="connsiteX318" fmla="*/ 47625 w 1710531"/>
              <a:gd name="connsiteY318" fmla="*/ 771525 h 1391228"/>
              <a:gd name="connsiteX319" fmla="*/ 42863 w 1710531"/>
              <a:gd name="connsiteY319" fmla="*/ 764382 h 1391228"/>
              <a:gd name="connsiteX320" fmla="*/ 40482 w 1710531"/>
              <a:gd name="connsiteY320" fmla="*/ 757238 h 1391228"/>
              <a:gd name="connsiteX321" fmla="*/ 26194 w 1710531"/>
              <a:gd name="connsiteY321" fmla="*/ 750094 h 1391228"/>
              <a:gd name="connsiteX322" fmla="*/ 7144 w 1710531"/>
              <a:gd name="connsiteY322" fmla="*/ 728663 h 1391228"/>
              <a:gd name="connsiteX323" fmla="*/ 0 w 1710531"/>
              <a:gd name="connsiteY323" fmla="*/ 702469 h 1391228"/>
              <a:gd name="connsiteX324" fmla="*/ 7144 w 1710531"/>
              <a:gd name="connsiteY324"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085850 w 1710531"/>
              <a:gd name="connsiteY256" fmla="*/ 1338263 h 1391228"/>
              <a:gd name="connsiteX257" fmla="*/ 1050132 w 1710531"/>
              <a:gd name="connsiteY257" fmla="*/ 1328738 h 1391228"/>
              <a:gd name="connsiteX258" fmla="*/ 1007269 w 1710531"/>
              <a:gd name="connsiteY258" fmla="*/ 1326357 h 1391228"/>
              <a:gd name="connsiteX259" fmla="*/ 952500 w 1710531"/>
              <a:gd name="connsiteY259" fmla="*/ 1321594 h 1391228"/>
              <a:gd name="connsiteX260" fmla="*/ 888207 w 1710531"/>
              <a:gd name="connsiteY260" fmla="*/ 1314450 h 1391228"/>
              <a:gd name="connsiteX261" fmla="*/ 764927 w 1710531"/>
              <a:gd name="connsiteY261" fmla="*/ 1300262 h 1391228"/>
              <a:gd name="connsiteX262" fmla="*/ 635794 w 1710531"/>
              <a:gd name="connsiteY262" fmla="*/ 1309688 h 1391228"/>
              <a:gd name="connsiteX263" fmla="*/ 485775 w 1710531"/>
              <a:gd name="connsiteY263" fmla="*/ 1312069 h 1391228"/>
              <a:gd name="connsiteX264" fmla="*/ 478632 w 1710531"/>
              <a:gd name="connsiteY264" fmla="*/ 1314450 h 1391228"/>
              <a:gd name="connsiteX265" fmla="*/ 428625 w 1710531"/>
              <a:gd name="connsiteY265" fmla="*/ 1312069 h 1391228"/>
              <a:gd name="connsiteX266" fmla="*/ 431007 w 1710531"/>
              <a:gd name="connsiteY266" fmla="*/ 1285875 h 1391228"/>
              <a:gd name="connsiteX267" fmla="*/ 423863 w 1710531"/>
              <a:gd name="connsiteY267" fmla="*/ 1250157 h 1391228"/>
              <a:gd name="connsiteX268" fmla="*/ 421482 w 1710531"/>
              <a:gd name="connsiteY268" fmla="*/ 1243013 h 1391228"/>
              <a:gd name="connsiteX269" fmla="*/ 414338 w 1710531"/>
              <a:gd name="connsiteY269" fmla="*/ 1238250 h 1391228"/>
              <a:gd name="connsiteX270" fmla="*/ 402432 w 1710531"/>
              <a:gd name="connsiteY270" fmla="*/ 1226344 h 1391228"/>
              <a:gd name="connsiteX271" fmla="*/ 397669 w 1710531"/>
              <a:gd name="connsiteY271" fmla="*/ 1219200 h 1391228"/>
              <a:gd name="connsiteX272" fmla="*/ 390525 w 1710531"/>
              <a:gd name="connsiteY272" fmla="*/ 1212057 h 1391228"/>
              <a:gd name="connsiteX273" fmla="*/ 383382 w 1710531"/>
              <a:gd name="connsiteY273" fmla="*/ 1197769 h 1391228"/>
              <a:gd name="connsiteX274" fmla="*/ 385763 w 1710531"/>
              <a:gd name="connsiteY274" fmla="*/ 1185863 h 1391228"/>
              <a:gd name="connsiteX275" fmla="*/ 395288 w 1710531"/>
              <a:gd name="connsiteY275" fmla="*/ 1171575 h 1391228"/>
              <a:gd name="connsiteX276" fmla="*/ 404813 w 1710531"/>
              <a:gd name="connsiteY276" fmla="*/ 1150144 h 1391228"/>
              <a:gd name="connsiteX277" fmla="*/ 407194 w 1710531"/>
              <a:gd name="connsiteY277" fmla="*/ 1143000 h 1391228"/>
              <a:gd name="connsiteX278" fmla="*/ 414338 w 1710531"/>
              <a:gd name="connsiteY278" fmla="*/ 1135857 h 1391228"/>
              <a:gd name="connsiteX279" fmla="*/ 464344 w 1710531"/>
              <a:gd name="connsiteY279" fmla="*/ 1128713 h 1391228"/>
              <a:gd name="connsiteX280" fmla="*/ 464344 w 1710531"/>
              <a:gd name="connsiteY280" fmla="*/ 1090613 h 1391228"/>
              <a:gd name="connsiteX281" fmla="*/ 466725 w 1710531"/>
              <a:gd name="connsiteY281" fmla="*/ 1071563 h 1391228"/>
              <a:gd name="connsiteX282" fmla="*/ 459582 w 1710531"/>
              <a:gd name="connsiteY282" fmla="*/ 1052513 h 1391228"/>
              <a:gd name="connsiteX283" fmla="*/ 452438 w 1710531"/>
              <a:gd name="connsiteY283" fmla="*/ 1047750 h 1391228"/>
              <a:gd name="connsiteX284" fmla="*/ 442913 w 1710531"/>
              <a:gd name="connsiteY284" fmla="*/ 1035844 h 1391228"/>
              <a:gd name="connsiteX285" fmla="*/ 433388 w 1710531"/>
              <a:gd name="connsiteY285" fmla="*/ 1026319 h 1391228"/>
              <a:gd name="connsiteX286" fmla="*/ 433388 w 1710531"/>
              <a:gd name="connsiteY286" fmla="*/ 1012032 h 1391228"/>
              <a:gd name="connsiteX287" fmla="*/ 428625 w 1710531"/>
              <a:gd name="connsiteY287" fmla="*/ 973932 h 1391228"/>
              <a:gd name="connsiteX288" fmla="*/ 423863 w 1710531"/>
              <a:gd name="connsiteY288" fmla="*/ 966788 h 1391228"/>
              <a:gd name="connsiteX289" fmla="*/ 416719 w 1710531"/>
              <a:gd name="connsiteY289" fmla="*/ 962025 h 1391228"/>
              <a:gd name="connsiteX290" fmla="*/ 409575 w 1710531"/>
              <a:gd name="connsiteY290" fmla="*/ 954882 h 1391228"/>
              <a:gd name="connsiteX291" fmla="*/ 402432 w 1710531"/>
              <a:gd name="connsiteY291" fmla="*/ 952500 h 1391228"/>
              <a:gd name="connsiteX292" fmla="*/ 395288 w 1710531"/>
              <a:gd name="connsiteY292" fmla="*/ 947738 h 1391228"/>
              <a:gd name="connsiteX293" fmla="*/ 381000 w 1710531"/>
              <a:gd name="connsiteY293" fmla="*/ 942975 h 1391228"/>
              <a:gd name="connsiteX294" fmla="*/ 369094 w 1710531"/>
              <a:gd name="connsiteY294" fmla="*/ 921544 h 1391228"/>
              <a:gd name="connsiteX295" fmla="*/ 361950 w 1710531"/>
              <a:gd name="connsiteY295" fmla="*/ 916782 h 1391228"/>
              <a:gd name="connsiteX296" fmla="*/ 350044 w 1710531"/>
              <a:gd name="connsiteY296" fmla="*/ 895350 h 1391228"/>
              <a:gd name="connsiteX297" fmla="*/ 345282 w 1710531"/>
              <a:gd name="connsiteY297" fmla="*/ 888207 h 1391228"/>
              <a:gd name="connsiteX298" fmla="*/ 338138 w 1710531"/>
              <a:gd name="connsiteY298" fmla="*/ 873919 h 1391228"/>
              <a:gd name="connsiteX299" fmla="*/ 330994 w 1710531"/>
              <a:gd name="connsiteY299" fmla="*/ 869157 h 1391228"/>
              <a:gd name="connsiteX300" fmla="*/ 319088 w 1710531"/>
              <a:gd name="connsiteY300" fmla="*/ 859632 h 1391228"/>
              <a:gd name="connsiteX301" fmla="*/ 314325 w 1710531"/>
              <a:gd name="connsiteY301" fmla="*/ 852488 h 1391228"/>
              <a:gd name="connsiteX302" fmla="*/ 300038 w 1710531"/>
              <a:gd name="connsiteY302" fmla="*/ 842963 h 1391228"/>
              <a:gd name="connsiteX303" fmla="*/ 273844 w 1710531"/>
              <a:gd name="connsiteY303" fmla="*/ 838200 h 1391228"/>
              <a:gd name="connsiteX304" fmla="*/ 264319 w 1710531"/>
              <a:gd name="connsiteY304" fmla="*/ 835819 h 1391228"/>
              <a:gd name="connsiteX305" fmla="*/ 247650 w 1710531"/>
              <a:gd name="connsiteY305" fmla="*/ 833438 h 1391228"/>
              <a:gd name="connsiteX306" fmla="*/ 223838 w 1710531"/>
              <a:gd name="connsiteY306" fmla="*/ 823913 h 1391228"/>
              <a:gd name="connsiteX307" fmla="*/ 209550 w 1710531"/>
              <a:gd name="connsiteY307" fmla="*/ 814388 h 1391228"/>
              <a:gd name="connsiteX308" fmla="*/ 202407 w 1710531"/>
              <a:gd name="connsiteY308" fmla="*/ 807244 h 1391228"/>
              <a:gd name="connsiteX309" fmla="*/ 195263 w 1710531"/>
              <a:gd name="connsiteY309" fmla="*/ 804863 h 1391228"/>
              <a:gd name="connsiteX310" fmla="*/ 180975 w 1710531"/>
              <a:gd name="connsiteY310" fmla="*/ 797719 h 1391228"/>
              <a:gd name="connsiteX311" fmla="*/ 173832 w 1710531"/>
              <a:gd name="connsiteY311" fmla="*/ 792957 h 1391228"/>
              <a:gd name="connsiteX312" fmla="*/ 157163 w 1710531"/>
              <a:gd name="connsiteY312" fmla="*/ 788194 h 1391228"/>
              <a:gd name="connsiteX313" fmla="*/ 107157 w 1710531"/>
              <a:gd name="connsiteY313" fmla="*/ 790575 h 1391228"/>
              <a:gd name="connsiteX314" fmla="*/ 97632 w 1710531"/>
              <a:gd name="connsiteY314" fmla="*/ 792957 h 1391228"/>
              <a:gd name="connsiteX315" fmla="*/ 61913 w 1710531"/>
              <a:gd name="connsiteY315" fmla="*/ 790575 h 1391228"/>
              <a:gd name="connsiteX316" fmla="*/ 54769 w 1710531"/>
              <a:gd name="connsiteY316" fmla="*/ 785813 h 1391228"/>
              <a:gd name="connsiteX317" fmla="*/ 47625 w 1710531"/>
              <a:gd name="connsiteY317" fmla="*/ 771525 h 1391228"/>
              <a:gd name="connsiteX318" fmla="*/ 42863 w 1710531"/>
              <a:gd name="connsiteY318" fmla="*/ 764382 h 1391228"/>
              <a:gd name="connsiteX319" fmla="*/ 40482 w 1710531"/>
              <a:gd name="connsiteY319" fmla="*/ 757238 h 1391228"/>
              <a:gd name="connsiteX320" fmla="*/ 26194 w 1710531"/>
              <a:gd name="connsiteY320" fmla="*/ 750094 h 1391228"/>
              <a:gd name="connsiteX321" fmla="*/ 7144 w 1710531"/>
              <a:gd name="connsiteY321" fmla="*/ 728663 h 1391228"/>
              <a:gd name="connsiteX322" fmla="*/ 0 w 1710531"/>
              <a:gd name="connsiteY322" fmla="*/ 702469 h 1391228"/>
              <a:gd name="connsiteX323" fmla="*/ 7144 w 1710531"/>
              <a:gd name="connsiteY323"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96975 w 1710531"/>
              <a:gd name="connsiteY254" fmla="*/ 1372270 h 1391228"/>
              <a:gd name="connsiteX255" fmla="*/ 1085850 w 1710531"/>
              <a:gd name="connsiteY255" fmla="*/ 1338263 h 1391228"/>
              <a:gd name="connsiteX256" fmla="*/ 1050132 w 1710531"/>
              <a:gd name="connsiteY256" fmla="*/ 1328738 h 1391228"/>
              <a:gd name="connsiteX257" fmla="*/ 1007269 w 1710531"/>
              <a:gd name="connsiteY257" fmla="*/ 1326357 h 1391228"/>
              <a:gd name="connsiteX258" fmla="*/ 952500 w 1710531"/>
              <a:gd name="connsiteY258" fmla="*/ 1321594 h 1391228"/>
              <a:gd name="connsiteX259" fmla="*/ 888207 w 1710531"/>
              <a:gd name="connsiteY259" fmla="*/ 1314450 h 1391228"/>
              <a:gd name="connsiteX260" fmla="*/ 764927 w 1710531"/>
              <a:gd name="connsiteY260" fmla="*/ 1300262 h 1391228"/>
              <a:gd name="connsiteX261" fmla="*/ 635794 w 1710531"/>
              <a:gd name="connsiteY261" fmla="*/ 1309688 h 1391228"/>
              <a:gd name="connsiteX262" fmla="*/ 485775 w 1710531"/>
              <a:gd name="connsiteY262" fmla="*/ 1312069 h 1391228"/>
              <a:gd name="connsiteX263" fmla="*/ 478632 w 1710531"/>
              <a:gd name="connsiteY263" fmla="*/ 1314450 h 1391228"/>
              <a:gd name="connsiteX264" fmla="*/ 428625 w 1710531"/>
              <a:gd name="connsiteY264" fmla="*/ 1312069 h 1391228"/>
              <a:gd name="connsiteX265" fmla="*/ 431007 w 1710531"/>
              <a:gd name="connsiteY265" fmla="*/ 1285875 h 1391228"/>
              <a:gd name="connsiteX266" fmla="*/ 423863 w 1710531"/>
              <a:gd name="connsiteY266" fmla="*/ 1250157 h 1391228"/>
              <a:gd name="connsiteX267" fmla="*/ 421482 w 1710531"/>
              <a:gd name="connsiteY267" fmla="*/ 1243013 h 1391228"/>
              <a:gd name="connsiteX268" fmla="*/ 414338 w 1710531"/>
              <a:gd name="connsiteY268" fmla="*/ 1238250 h 1391228"/>
              <a:gd name="connsiteX269" fmla="*/ 402432 w 1710531"/>
              <a:gd name="connsiteY269" fmla="*/ 1226344 h 1391228"/>
              <a:gd name="connsiteX270" fmla="*/ 397669 w 1710531"/>
              <a:gd name="connsiteY270" fmla="*/ 1219200 h 1391228"/>
              <a:gd name="connsiteX271" fmla="*/ 390525 w 1710531"/>
              <a:gd name="connsiteY271" fmla="*/ 1212057 h 1391228"/>
              <a:gd name="connsiteX272" fmla="*/ 383382 w 1710531"/>
              <a:gd name="connsiteY272" fmla="*/ 1197769 h 1391228"/>
              <a:gd name="connsiteX273" fmla="*/ 385763 w 1710531"/>
              <a:gd name="connsiteY273" fmla="*/ 1185863 h 1391228"/>
              <a:gd name="connsiteX274" fmla="*/ 395288 w 1710531"/>
              <a:gd name="connsiteY274" fmla="*/ 1171575 h 1391228"/>
              <a:gd name="connsiteX275" fmla="*/ 404813 w 1710531"/>
              <a:gd name="connsiteY275" fmla="*/ 1150144 h 1391228"/>
              <a:gd name="connsiteX276" fmla="*/ 407194 w 1710531"/>
              <a:gd name="connsiteY276" fmla="*/ 1143000 h 1391228"/>
              <a:gd name="connsiteX277" fmla="*/ 414338 w 1710531"/>
              <a:gd name="connsiteY277" fmla="*/ 1135857 h 1391228"/>
              <a:gd name="connsiteX278" fmla="*/ 464344 w 1710531"/>
              <a:gd name="connsiteY278" fmla="*/ 1128713 h 1391228"/>
              <a:gd name="connsiteX279" fmla="*/ 464344 w 1710531"/>
              <a:gd name="connsiteY279" fmla="*/ 1090613 h 1391228"/>
              <a:gd name="connsiteX280" fmla="*/ 466725 w 1710531"/>
              <a:gd name="connsiteY280" fmla="*/ 1071563 h 1391228"/>
              <a:gd name="connsiteX281" fmla="*/ 459582 w 1710531"/>
              <a:gd name="connsiteY281" fmla="*/ 1052513 h 1391228"/>
              <a:gd name="connsiteX282" fmla="*/ 452438 w 1710531"/>
              <a:gd name="connsiteY282" fmla="*/ 1047750 h 1391228"/>
              <a:gd name="connsiteX283" fmla="*/ 442913 w 1710531"/>
              <a:gd name="connsiteY283" fmla="*/ 1035844 h 1391228"/>
              <a:gd name="connsiteX284" fmla="*/ 433388 w 1710531"/>
              <a:gd name="connsiteY284" fmla="*/ 1026319 h 1391228"/>
              <a:gd name="connsiteX285" fmla="*/ 433388 w 1710531"/>
              <a:gd name="connsiteY285" fmla="*/ 1012032 h 1391228"/>
              <a:gd name="connsiteX286" fmla="*/ 428625 w 1710531"/>
              <a:gd name="connsiteY286" fmla="*/ 973932 h 1391228"/>
              <a:gd name="connsiteX287" fmla="*/ 423863 w 1710531"/>
              <a:gd name="connsiteY287" fmla="*/ 966788 h 1391228"/>
              <a:gd name="connsiteX288" fmla="*/ 416719 w 1710531"/>
              <a:gd name="connsiteY288" fmla="*/ 962025 h 1391228"/>
              <a:gd name="connsiteX289" fmla="*/ 409575 w 1710531"/>
              <a:gd name="connsiteY289" fmla="*/ 954882 h 1391228"/>
              <a:gd name="connsiteX290" fmla="*/ 402432 w 1710531"/>
              <a:gd name="connsiteY290" fmla="*/ 952500 h 1391228"/>
              <a:gd name="connsiteX291" fmla="*/ 395288 w 1710531"/>
              <a:gd name="connsiteY291" fmla="*/ 947738 h 1391228"/>
              <a:gd name="connsiteX292" fmla="*/ 381000 w 1710531"/>
              <a:gd name="connsiteY292" fmla="*/ 942975 h 1391228"/>
              <a:gd name="connsiteX293" fmla="*/ 369094 w 1710531"/>
              <a:gd name="connsiteY293" fmla="*/ 921544 h 1391228"/>
              <a:gd name="connsiteX294" fmla="*/ 361950 w 1710531"/>
              <a:gd name="connsiteY294" fmla="*/ 916782 h 1391228"/>
              <a:gd name="connsiteX295" fmla="*/ 350044 w 1710531"/>
              <a:gd name="connsiteY295" fmla="*/ 895350 h 1391228"/>
              <a:gd name="connsiteX296" fmla="*/ 345282 w 1710531"/>
              <a:gd name="connsiteY296" fmla="*/ 888207 h 1391228"/>
              <a:gd name="connsiteX297" fmla="*/ 338138 w 1710531"/>
              <a:gd name="connsiteY297" fmla="*/ 873919 h 1391228"/>
              <a:gd name="connsiteX298" fmla="*/ 330994 w 1710531"/>
              <a:gd name="connsiteY298" fmla="*/ 869157 h 1391228"/>
              <a:gd name="connsiteX299" fmla="*/ 319088 w 1710531"/>
              <a:gd name="connsiteY299" fmla="*/ 859632 h 1391228"/>
              <a:gd name="connsiteX300" fmla="*/ 314325 w 1710531"/>
              <a:gd name="connsiteY300" fmla="*/ 852488 h 1391228"/>
              <a:gd name="connsiteX301" fmla="*/ 300038 w 1710531"/>
              <a:gd name="connsiteY301" fmla="*/ 842963 h 1391228"/>
              <a:gd name="connsiteX302" fmla="*/ 273844 w 1710531"/>
              <a:gd name="connsiteY302" fmla="*/ 838200 h 1391228"/>
              <a:gd name="connsiteX303" fmla="*/ 264319 w 1710531"/>
              <a:gd name="connsiteY303" fmla="*/ 835819 h 1391228"/>
              <a:gd name="connsiteX304" fmla="*/ 247650 w 1710531"/>
              <a:gd name="connsiteY304" fmla="*/ 833438 h 1391228"/>
              <a:gd name="connsiteX305" fmla="*/ 223838 w 1710531"/>
              <a:gd name="connsiteY305" fmla="*/ 823913 h 1391228"/>
              <a:gd name="connsiteX306" fmla="*/ 209550 w 1710531"/>
              <a:gd name="connsiteY306" fmla="*/ 814388 h 1391228"/>
              <a:gd name="connsiteX307" fmla="*/ 202407 w 1710531"/>
              <a:gd name="connsiteY307" fmla="*/ 807244 h 1391228"/>
              <a:gd name="connsiteX308" fmla="*/ 195263 w 1710531"/>
              <a:gd name="connsiteY308" fmla="*/ 804863 h 1391228"/>
              <a:gd name="connsiteX309" fmla="*/ 180975 w 1710531"/>
              <a:gd name="connsiteY309" fmla="*/ 797719 h 1391228"/>
              <a:gd name="connsiteX310" fmla="*/ 173832 w 1710531"/>
              <a:gd name="connsiteY310" fmla="*/ 792957 h 1391228"/>
              <a:gd name="connsiteX311" fmla="*/ 157163 w 1710531"/>
              <a:gd name="connsiteY311" fmla="*/ 788194 h 1391228"/>
              <a:gd name="connsiteX312" fmla="*/ 107157 w 1710531"/>
              <a:gd name="connsiteY312" fmla="*/ 790575 h 1391228"/>
              <a:gd name="connsiteX313" fmla="*/ 97632 w 1710531"/>
              <a:gd name="connsiteY313" fmla="*/ 792957 h 1391228"/>
              <a:gd name="connsiteX314" fmla="*/ 61913 w 1710531"/>
              <a:gd name="connsiteY314" fmla="*/ 790575 h 1391228"/>
              <a:gd name="connsiteX315" fmla="*/ 54769 w 1710531"/>
              <a:gd name="connsiteY315" fmla="*/ 785813 h 1391228"/>
              <a:gd name="connsiteX316" fmla="*/ 47625 w 1710531"/>
              <a:gd name="connsiteY316" fmla="*/ 771525 h 1391228"/>
              <a:gd name="connsiteX317" fmla="*/ 42863 w 1710531"/>
              <a:gd name="connsiteY317" fmla="*/ 764382 h 1391228"/>
              <a:gd name="connsiteX318" fmla="*/ 40482 w 1710531"/>
              <a:gd name="connsiteY318" fmla="*/ 757238 h 1391228"/>
              <a:gd name="connsiteX319" fmla="*/ 26194 w 1710531"/>
              <a:gd name="connsiteY319" fmla="*/ 750094 h 1391228"/>
              <a:gd name="connsiteX320" fmla="*/ 7144 w 1710531"/>
              <a:gd name="connsiteY320" fmla="*/ 728663 h 1391228"/>
              <a:gd name="connsiteX321" fmla="*/ 0 w 1710531"/>
              <a:gd name="connsiteY321" fmla="*/ 702469 h 1391228"/>
              <a:gd name="connsiteX322" fmla="*/ 7144 w 1710531"/>
              <a:gd name="connsiteY322" fmla="*/ 681038 h 1391228"/>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47775 w 1710531"/>
              <a:gd name="connsiteY249" fmla="*/ 1345407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68983 w 1710531"/>
              <a:gd name="connsiteY249" fmla="*/ 1300262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68983 w 1710531"/>
              <a:gd name="connsiteY248" fmla="*/ 1300262 h 1378620"/>
              <a:gd name="connsiteX249" fmla="*/ 1247775 w 1710531"/>
              <a:gd name="connsiteY249" fmla="*/ 1373982 h 1378620"/>
              <a:gd name="connsiteX250" fmla="*/ 1257300 w 1710531"/>
              <a:gd name="connsiteY250" fmla="*/ 1376363 h 1378620"/>
              <a:gd name="connsiteX251" fmla="*/ 1233488 w 1710531"/>
              <a:gd name="connsiteY251" fmla="*/ 1376363 h 1378620"/>
              <a:gd name="connsiteX252" fmla="*/ 1196975 w 1710531"/>
              <a:gd name="connsiteY252" fmla="*/ 1372270 h 1378620"/>
              <a:gd name="connsiteX253" fmla="*/ 1085850 w 1710531"/>
              <a:gd name="connsiteY253" fmla="*/ 1338263 h 1378620"/>
              <a:gd name="connsiteX254" fmla="*/ 1050132 w 1710531"/>
              <a:gd name="connsiteY254" fmla="*/ 1328738 h 1378620"/>
              <a:gd name="connsiteX255" fmla="*/ 1007269 w 1710531"/>
              <a:gd name="connsiteY255" fmla="*/ 1326357 h 1378620"/>
              <a:gd name="connsiteX256" fmla="*/ 952500 w 1710531"/>
              <a:gd name="connsiteY256" fmla="*/ 1321594 h 1378620"/>
              <a:gd name="connsiteX257" fmla="*/ 888207 w 1710531"/>
              <a:gd name="connsiteY257" fmla="*/ 1314450 h 1378620"/>
              <a:gd name="connsiteX258" fmla="*/ 764927 w 1710531"/>
              <a:gd name="connsiteY258" fmla="*/ 1300262 h 1378620"/>
              <a:gd name="connsiteX259" fmla="*/ 635794 w 1710531"/>
              <a:gd name="connsiteY259" fmla="*/ 1309688 h 1378620"/>
              <a:gd name="connsiteX260" fmla="*/ 485775 w 1710531"/>
              <a:gd name="connsiteY260" fmla="*/ 1312069 h 1378620"/>
              <a:gd name="connsiteX261" fmla="*/ 478632 w 1710531"/>
              <a:gd name="connsiteY261" fmla="*/ 1314450 h 1378620"/>
              <a:gd name="connsiteX262" fmla="*/ 428625 w 1710531"/>
              <a:gd name="connsiteY262" fmla="*/ 1312069 h 1378620"/>
              <a:gd name="connsiteX263" fmla="*/ 431007 w 1710531"/>
              <a:gd name="connsiteY263" fmla="*/ 1285875 h 1378620"/>
              <a:gd name="connsiteX264" fmla="*/ 423863 w 1710531"/>
              <a:gd name="connsiteY264" fmla="*/ 1250157 h 1378620"/>
              <a:gd name="connsiteX265" fmla="*/ 421482 w 1710531"/>
              <a:gd name="connsiteY265" fmla="*/ 1243013 h 1378620"/>
              <a:gd name="connsiteX266" fmla="*/ 414338 w 1710531"/>
              <a:gd name="connsiteY266" fmla="*/ 1238250 h 1378620"/>
              <a:gd name="connsiteX267" fmla="*/ 402432 w 1710531"/>
              <a:gd name="connsiteY267" fmla="*/ 1226344 h 1378620"/>
              <a:gd name="connsiteX268" fmla="*/ 397669 w 1710531"/>
              <a:gd name="connsiteY268" fmla="*/ 1219200 h 1378620"/>
              <a:gd name="connsiteX269" fmla="*/ 390525 w 1710531"/>
              <a:gd name="connsiteY269" fmla="*/ 1212057 h 1378620"/>
              <a:gd name="connsiteX270" fmla="*/ 383382 w 1710531"/>
              <a:gd name="connsiteY270" fmla="*/ 1197769 h 1378620"/>
              <a:gd name="connsiteX271" fmla="*/ 385763 w 1710531"/>
              <a:gd name="connsiteY271" fmla="*/ 1185863 h 1378620"/>
              <a:gd name="connsiteX272" fmla="*/ 395288 w 1710531"/>
              <a:gd name="connsiteY272" fmla="*/ 1171575 h 1378620"/>
              <a:gd name="connsiteX273" fmla="*/ 404813 w 1710531"/>
              <a:gd name="connsiteY273" fmla="*/ 1150144 h 1378620"/>
              <a:gd name="connsiteX274" fmla="*/ 407194 w 1710531"/>
              <a:gd name="connsiteY274" fmla="*/ 1143000 h 1378620"/>
              <a:gd name="connsiteX275" fmla="*/ 414338 w 1710531"/>
              <a:gd name="connsiteY275" fmla="*/ 1135857 h 1378620"/>
              <a:gd name="connsiteX276" fmla="*/ 464344 w 1710531"/>
              <a:gd name="connsiteY276" fmla="*/ 1128713 h 1378620"/>
              <a:gd name="connsiteX277" fmla="*/ 464344 w 1710531"/>
              <a:gd name="connsiteY277" fmla="*/ 1090613 h 1378620"/>
              <a:gd name="connsiteX278" fmla="*/ 466725 w 1710531"/>
              <a:gd name="connsiteY278" fmla="*/ 1071563 h 1378620"/>
              <a:gd name="connsiteX279" fmla="*/ 459582 w 1710531"/>
              <a:gd name="connsiteY279" fmla="*/ 1052513 h 1378620"/>
              <a:gd name="connsiteX280" fmla="*/ 452438 w 1710531"/>
              <a:gd name="connsiteY280" fmla="*/ 1047750 h 1378620"/>
              <a:gd name="connsiteX281" fmla="*/ 442913 w 1710531"/>
              <a:gd name="connsiteY281" fmla="*/ 1035844 h 1378620"/>
              <a:gd name="connsiteX282" fmla="*/ 433388 w 1710531"/>
              <a:gd name="connsiteY282" fmla="*/ 1026319 h 1378620"/>
              <a:gd name="connsiteX283" fmla="*/ 433388 w 1710531"/>
              <a:gd name="connsiteY283" fmla="*/ 1012032 h 1378620"/>
              <a:gd name="connsiteX284" fmla="*/ 428625 w 1710531"/>
              <a:gd name="connsiteY284" fmla="*/ 973932 h 1378620"/>
              <a:gd name="connsiteX285" fmla="*/ 423863 w 1710531"/>
              <a:gd name="connsiteY285" fmla="*/ 966788 h 1378620"/>
              <a:gd name="connsiteX286" fmla="*/ 416719 w 1710531"/>
              <a:gd name="connsiteY286" fmla="*/ 962025 h 1378620"/>
              <a:gd name="connsiteX287" fmla="*/ 409575 w 1710531"/>
              <a:gd name="connsiteY287" fmla="*/ 954882 h 1378620"/>
              <a:gd name="connsiteX288" fmla="*/ 402432 w 1710531"/>
              <a:gd name="connsiteY288" fmla="*/ 952500 h 1378620"/>
              <a:gd name="connsiteX289" fmla="*/ 395288 w 1710531"/>
              <a:gd name="connsiteY289" fmla="*/ 947738 h 1378620"/>
              <a:gd name="connsiteX290" fmla="*/ 381000 w 1710531"/>
              <a:gd name="connsiteY290" fmla="*/ 942975 h 1378620"/>
              <a:gd name="connsiteX291" fmla="*/ 369094 w 1710531"/>
              <a:gd name="connsiteY291" fmla="*/ 921544 h 1378620"/>
              <a:gd name="connsiteX292" fmla="*/ 361950 w 1710531"/>
              <a:gd name="connsiteY292" fmla="*/ 916782 h 1378620"/>
              <a:gd name="connsiteX293" fmla="*/ 350044 w 1710531"/>
              <a:gd name="connsiteY293" fmla="*/ 895350 h 1378620"/>
              <a:gd name="connsiteX294" fmla="*/ 345282 w 1710531"/>
              <a:gd name="connsiteY294" fmla="*/ 888207 h 1378620"/>
              <a:gd name="connsiteX295" fmla="*/ 338138 w 1710531"/>
              <a:gd name="connsiteY295" fmla="*/ 873919 h 1378620"/>
              <a:gd name="connsiteX296" fmla="*/ 330994 w 1710531"/>
              <a:gd name="connsiteY296" fmla="*/ 869157 h 1378620"/>
              <a:gd name="connsiteX297" fmla="*/ 319088 w 1710531"/>
              <a:gd name="connsiteY297" fmla="*/ 859632 h 1378620"/>
              <a:gd name="connsiteX298" fmla="*/ 314325 w 1710531"/>
              <a:gd name="connsiteY298" fmla="*/ 852488 h 1378620"/>
              <a:gd name="connsiteX299" fmla="*/ 300038 w 1710531"/>
              <a:gd name="connsiteY299" fmla="*/ 842963 h 1378620"/>
              <a:gd name="connsiteX300" fmla="*/ 273844 w 1710531"/>
              <a:gd name="connsiteY300" fmla="*/ 838200 h 1378620"/>
              <a:gd name="connsiteX301" fmla="*/ 264319 w 1710531"/>
              <a:gd name="connsiteY301" fmla="*/ 835819 h 1378620"/>
              <a:gd name="connsiteX302" fmla="*/ 247650 w 1710531"/>
              <a:gd name="connsiteY302" fmla="*/ 833438 h 1378620"/>
              <a:gd name="connsiteX303" fmla="*/ 223838 w 1710531"/>
              <a:gd name="connsiteY303" fmla="*/ 823913 h 1378620"/>
              <a:gd name="connsiteX304" fmla="*/ 209550 w 1710531"/>
              <a:gd name="connsiteY304" fmla="*/ 814388 h 1378620"/>
              <a:gd name="connsiteX305" fmla="*/ 202407 w 1710531"/>
              <a:gd name="connsiteY305" fmla="*/ 807244 h 1378620"/>
              <a:gd name="connsiteX306" fmla="*/ 195263 w 1710531"/>
              <a:gd name="connsiteY306" fmla="*/ 804863 h 1378620"/>
              <a:gd name="connsiteX307" fmla="*/ 180975 w 1710531"/>
              <a:gd name="connsiteY307" fmla="*/ 797719 h 1378620"/>
              <a:gd name="connsiteX308" fmla="*/ 173832 w 1710531"/>
              <a:gd name="connsiteY308" fmla="*/ 792957 h 1378620"/>
              <a:gd name="connsiteX309" fmla="*/ 157163 w 1710531"/>
              <a:gd name="connsiteY309" fmla="*/ 788194 h 1378620"/>
              <a:gd name="connsiteX310" fmla="*/ 107157 w 1710531"/>
              <a:gd name="connsiteY310" fmla="*/ 790575 h 1378620"/>
              <a:gd name="connsiteX311" fmla="*/ 97632 w 1710531"/>
              <a:gd name="connsiteY311" fmla="*/ 792957 h 1378620"/>
              <a:gd name="connsiteX312" fmla="*/ 61913 w 1710531"/>
              <a:gd name="connsiteY312" fmla="*/ 790575 h 1378620"/>
              <a:gd name="connsiteX313" fmla="*/ 54769 w 1710531"/>
              <a:gd name="connsiteY313" fmla="*/ 785813 h 1378620"/>
              <a:gd name="connsiteX314" fmla="*/ 47625 w 1710531"/>
              <a:gd name="connsiteY314" fmla="*/ 771525 h 1378620"/>
              <a:gd name="connsiteX315" fmla="*/ 42863 w 1710531"/>
              <a:gd name="connsiteY315" fmla="*/ 764382 h 1378620"/>
              <a:gd name="connsiteX316" fmla="*/ 40482 w 1710531"/>
              <a:gd name="connsiteY316" fmla="*/ 757238 h 1378620"/>
              <a:gd name="connsiteX317" fmla="*/ 26194 w 1710531"/>
              <a:gd name="connsiteY317" fmla="*/ 750094 h 1378620"/>
              <a:gd name="connsiteX318" fmla="*/ 7144 w 1710531"/>
              <a:gd name="connsiteY318" fmla="*/ 728663 h 1378620"/>
              <a:gd name="connsiteX319" fmla="*/ 0 w 1710531"/>
              <a:gd name="connsiteY319" fmla="*/ 702469 h 1378620"/>
              <a:gd name="connsiteX320" fmla="*/ 7144 w 1710531"/>
              <a:gd name="connsiteY32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47775 w 1710531"/>
              <a:gd name="connsiteY248" fmla="*/ 1373982 h 1378620"/>
              <a:gd name="connsiteX249" fmla="*/ 1257300 w 1710531"/>
              <a:gd name="connsiteY249" fmla="*/ 1376363 h 1378620"/>
              <a:gd name="connsiteX250" fmla="*/ 1233488 w 1710531"/>
              <a:gd name="connsiteY250" fmla="*/ 1376363 h 1378620"/>
              <a:gd name="connsiteX251" fmla="*/ 1196975 w 1710531"/>
              <a:gd name="connsiteY251" fmla="*/ 1372270 h 1378620"/>
              <a:gd name="connsiteX252" fmla="*/ 1085850 w 1710531"/>
              <a:gd name="connsiteY252" fmla="*/ 1338263 h 1378620"/>
              <a:gd name="connsiteX253" fmla="*/ 1050132 w 1710531"/>
              <a:gd name="connsiteY253" fmla="*/ 1328738 h 1378620"/>
              <a:gd name="connsiteX254" fmla="*/ 1007269 w 1710531"/>
              <a:gd name="connsiteY254" fmla="*/ 1326357 h 1378620"/>
              <a:gd name="connsiteX255" fmla="*/ 952500 w 1710531"/>
              <a:gd name="connsiteY255" fmla="*/ 1321594 h 1378620"/>
              <a:gd name="connsiteX256" fmla="*/ 888207 w 1710531"/>
              <a:gd name="connsiteY256" fmla="*/ 1314450 h 1378620"/>
              <a:gd name="connsiteX257" fmla="*/ 764927 w 1710531"/>
              <a:gd name="connsiteY257" fmla="*/ 1300262 h 1378620"/>
              <a:gd name="connsiteX258" fmla="*/ 635794 w 1710531"/>
              <a:gd name="connsiteY258" fmla="*/ 1309688 h 1378620"/>
              <a:gd name="connsiteX259" fmla="*/ 485775 w 1710531"/>
              <a:gd name="connsiteY259" fmla="*/ 1312069 h 1378620"/>
              <a:gd name="connsiteX260" fmla="*/ 478632 w 1710531"/>
              <a:gd name="connsiteY260" fmla="*/ 1314450 h 1378620"/>
              <a:gd name="connsiteX261" fmla="*/ 428625 w 1710531"/>
              <a:gd name="connsiteY261" fmla="*/ 1312069 h 1378620"/>
              <a:gd name="connsiteX262" fmla="*/ 431007 w 1710531"/>
              <a:gd name="connsiteY262" fmla="*/ 1285875 h 1378620"/>
              <a:gd name="connsiteX263" fmla="*/ 423863 w 1710531"/>
              <a:gd name="connsiteY263" fmla="*/ 1250157 h 1378620"/>
              <a:gd name="connsiteX264" fmla="*/ 421482 w 1710531"/>
              <a:gd name="connsiteY264" fmla="*/ 1243013 h 1378620"/>
              <a:gd name="connsiteX265" fmla="*/ 414338 w 1710531"/>
              <a:gd name="connsiteY265" fmla="*/ 1238250 h 1378620"/>
              <a:gd name="connsiteX266" fmla="*/ 402432 w 1710531"/>
              <a:gd name="connsiteY266" fmla="*/ 1226344 h 1378620"/>
              <a:gd name="connsiteX267" fmla="*/ 397669 w 1710531"/>
              <a:gd name="connsiteY267" fmla="*/ 1219200 h 1378620"/>
              <a:gd name="connsiteX268" fmla="*/ 390525 w 1710531"/>
              <a:gd name="connsiteY268" fmla="*/ 1212057 h 1378620"/>
              <a:gd name="connsiteX269" fmla="*/ 383382 w 1710531"/>
              <a:gd name="connsiteY269" fmla="*/ 1197769 h 1378620"/>
              <a:gd name="connsiteX270" fmla="*/ 385763 w 1710531"/>
              <a:gd name="connsiteY270" fmla="*/ 1185863 h 1378620"/>
              <a:gd name="connsiteX271" fmla="*/ 395288 w 1710531"/>
              <a:gd name="connsiteY271" fmla="*/ 1171575 h 1378620"/>
              <a:gd name="connsiteX272" fmla="*/ 404813 w 1710531"/>
              <a:gd name="connsiteY272" fmla="*/ 1150144 h 1378620"/>
              <a:gd name="connsiteX273" fmla="*/ 407194 w 1710531"/>
              <a:gd name="connsiteY273" fmla="*/ 1143000 h 1378620"/>
              <a:gd name="connsiteX274" fmla="*/ 414338 w 1710531"/>
              <a:gd name="connsiteY274" fmla="*/ 1135857 h 1378620"/>
              <a:gd name="connsiteX275" fmla="*/ 464344 w 1710531"/>
              <a:gd name="connsiteY275" fmla="*/ 1128713 h 1378620"/>
              <a:gd name="connsiteX276" fmla="*/ 464344 w 1710531"/>
              <a:gd name="connsiteY276" fmla="*/ 1090613 h 1378620"/>
              <a:gd name="connsiteX277" fmla="*/ 466725 w 1710531"/>
              <a:gd name="connsiteY277" fmla="*/ 1071563 h 1378620"/>
              <a:gd name="connsiteX278" fmla="*/ 459582 w 1710531"/>
              <a:gd name="connsiteY278" fmla="*/ 1052513 h 1378620"/>
              <a:gd name="connsiteX279" fmla="*/ 452438 w 1710531"/>
              <a:gd name="connsiteY279" fmla="*/ 1047750 h 1378620"/>
              <a:gd name="connsiteX280" fmla="*/ 442913 w 1710531"/>
              <a:gd name="connsiteY280" fmla="*/ 1035844 h 1378620"/>
              <a:gd name="connsiteX281" fmla="*/ 433388 w 1710531"/>
              <a:gd name="connsiteY281" fmla="*/ 1026319 h 1378620"/>
              <a:gd name="connsiteX282" fmla="*/ 433388 w 1710531"/>
              <a:gd name="connsiteY282" fmla="*/ 1012032 h 1378620"/>
              <a:gd name="connsiteX283" fmla="*/ 428625 w 1710531"/>
              <a:gd name="connsiteY283" fmla="*/ 973932 h 1378620"/>
              <a:gd name="connsiteX284" fmla="*/ 423863 w 1710531"/>
              <a:gd name="connsiteY284" fmla="*/ 966788 h 1378620"/>
              <a:gd name="connsiteX285" fmla="*/ 416719 w 1710531"/>
              <a:gd name="connsiteY285" fmla="*/ 962025 h 1378620"/>
              <a:gd name="connsiteX286" fmla="*/ 409575 w 1710531"/>
              <a:gd name="connsiteY286" fmla="*/ 954882 h 1378620"/>
              <a:gd name="connsiteX287" fmla="*/ 402432 w 1710531"/>
              <a:gd name="connsiteY287" fmla="*/ 952500 h 1378620"/>
              <a:gd name="connsiteX288" fmla="*/ 395288 w 1710531"/>
              <a:gd name="connsiteY288" fmla="*/ 947738 h 1378620"/>
              <a:gd name="connsiteX289" fmla="*/ 381000 w 1710531"/>
              <a:gd name="connsiteY289" fmla="*/ 942975 h 1378620"/>
              <a:gd name="connsiteX290" fmla="*/ 369094 w 1710531"/>
              <a:gd name="connsiteY290" fmla="*/ 921544 h 1378620"/>
              <a:gd name="connsiteX291" fmla="*/ 361950 w 1710531"/>
              <a:gd name="connsiteY291" fmla="*/ 916782 h 1378620"/>
              <a:gd name="connsiteX292" fmla="*/ 350044 w 1710531"/>
              <a:gd name="connsiteY292" fmla="*/ 895350 h 1378620"/>
              <a:gd name="connsiteX293" fmla="*/ 345282 w 1710531"/>
              <a:gd name="connsiteY293" fmla="*/ 888207 h 1378620"/>
              <a:gd name="connsiteX294" fmla="*/ 338138 w 1710531"/>
              <a:gd name="connsiteY294" fmla="*/ 873919 h 1378620"/>
              <a:gd name="connsiteX295" fmla="*/ 330994 w 1710531"/>
              <a:gd name="connsiteY295" fmla="*/ 869157 h 1378620"/>
              <a:gd name="connsiteX296" fmla="*/ 319088 w 1710531"/>
              <a:gd name="connsiteY296" fmla="*/ 859632 h 1378620"/>
              <a:gd name="connsiteX297" fmla="*/ 314325 w 1710531"/>
              <a:gd name="connsiteY297" fmla="*/ 852488 h 1378620"/>
              <a:gd name="connsiteX298" fmla="*/ 300038 w 1710531"/>
              <a:gd name="connsiteY298" fmla="*/ 842963 h 1378620"/>
              <a:gd name="connsiteX299" fmla="*/ 273844 w 1710531"/>
              <a:gd name="connsiteY299" fmla="*/ 838200 h 1378620"/>
              <a:gd name="connsiteX300" fmla="*/ 264319 w 1710531"/>
              <a:gd name="connsiteY300" fmla="*/ 835819 h 1378620"/>
              <a:gd name="connsiteX301" fmla="*/ 247650 w 1710531"/>
              <a:gd name="connsiteY301" fmla="*/ 833438 h 1378620"/>
              <a:gd name="connsiteX302" fmla="*/ 223838 w 1710531"/>
              <a:gd name="connsiteY302" fmla="*/ 823913 h 1378620"/>
              <a:gd name="connsiteX303" fmla="*/ 209550 w 1710531"/>
              <a:gd name="connsiteY303" fmla="*/ 814388 h 1378620"/>
              <a:gd name="connsiteX304" fmla="*/ 202407 w 1710531"/>
              <a:gd name="connsiteY304" fmla="*/ 807244 h 1378620"/>
              <a:gd name="connsiteX305" fmla="*/ 195263 w 1710531"/>
              <a:gd name="connsiteY305" fmla="*/ 804863 h 1378620"/>
              <a:gd name="connsiteX306" fmla="*/ 180975 w 1710531"/>
              <a:gd name="connsiteY306" fmla="*/ 797719 h 1378620"/>
              <a:gd name="connsiteX307" fmla="*/ 173832 w 1710531"/>
              <a:gd name="connsiteY307" fmla="*/ 792957 h 1378620"/>
              <a:gd name="connsiteX308" fmla="*/ 157163 w 1710531"/>
              <a:gd name="connsiteY308" fmla="*/ 788194 h 1378620"/>
              <a:gd name="connsiteX309" fmla="*/ 107157 w 1710531"/>
              <a:gd name="connsiteY309" fmla="*/ 790575 h 1378620"/>
              <a:gd name="connsiteX310" fmla="*/ 97632 w 1710531"/>
              <a:gd name="connsiteY310" fmla="*/ 792957 h 1378620"/>
              <a:gd name="connsiteX311" fmla="*/ 61913 w 1710531"/>
              <a:gd name="connsiteY311" fmla="*/ 790575 h 1378620"/>
              <a:gd name="connsiteX312" fmla="*/ 54769 w 1710531"/>
              <a:gd name="connsiteY312" fmla="*/ 785813 h 1378620"/>
              <a:gd name="connsiteX313" fmla="*/ 47625 w 1710531"/>
              <a:gd name="connsiteY313" fmla="*/ 771525 h 1378620"/>
              <a:gd name="connsiteX314" fmla="*/ 42863 w 1710531"/>
              <a:gd name="connsiteY314" fmla="*/ 764382 h 1378620"/>
              <a:gd name="connsiteX315" fmla="*/ 40482 w 1710531"/>
              <a:gd name="connsiteY315" fmla="*/ 757238 h 1378620"/>
              <a:gd name="connsiteX316" fmla="*/ 26194 w 1710531"/>
              <a:gd name="connsiteY316" fmla="*/ 750094 h 1378620"/>
              <a:gd name="connsiteX317" fmla="*/ 7144 w 1710531"/>
              <a:gd name="connsiteY317" fmla="*/ 728663 h 1378620"/>
              <a:gd name="connsiteX318" fmla="*/ 0 w 1710531"/>
              <a:gd name="connsiteY318" fmla="*/ 702469 h 1378620"/>
              <a:gd name="connsiteX319" fmla="*/ 7144 w 1710531"/>
              <a:gd name="connsiteY31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78632 w 1710531"/>
              <a:gd name="connsiteY259" fmla="*/ 1314450 h 1378620"/>
              <a:gd name="connsiteX260" fmla="*/ 428625 w 1710531"/>
              <a:gd name="connsiteY260" fmla="*/ 1312069 h 1378620"/>
              <a:gd name="connsiteX261" fmla="*/ 431007 w 1710531"/>
              <a:gd name="connsiteY261" fmla="*/ 1285875 h 1378620"/>
              <a:gd name="connsiteX262" fmla="*/ 423863 w 1710531"/>
              <a:gd name="connsiteY262" fmla="*/ 1250157 h 1378620"/>
              <a:gd name="connsiteX263" fmla="*/ 421482 w 1710531"/>
              <a:gd name="connsiteY263" fmla="*/ 1243013 h 1378620"/>
              <a:gd name="connsiteX264" fmla="*/ 414338 w 1710531"/>
              <a:gd name="connsiteY264" fmla="*/ 1238250 h 1378620"/>
              <a:gd name="connsiteX265" fmla="*/ 402432 w 1710531"/>
              <a:gd name="connsiteY265" fmla="*/ 1226344 h 1378620"/>
              <a:gd name="connsiteX266" fmla="*/ 397669 w 1710531"/>
              <a:gd name="connsiteY266" fmla="*/ 1219200 h 1378620"/>
              <a:gd name="connsiteX267" fmla="*/ 390525 w 1710531"/>
              <a:gd name="connsiteY267" fmla="*/ 1212057 h 1378620"/>
              <a:gd name="connsiteX268" fmla="*/ 383382 w 1710531"/>
              <a:gd name="connsiteY268" fmla="*/ 1197769 h 1378620"/>
              <a:gd name="connsiteX269" fmla="*/ 385763 w 1710531"/>
              <a:gd name="connsiteY269" fmla="*/ 1185863 h 1378620"/>
              <a:gd name="connsiteX270" fmla="*/ 395288 w 1710531"/>
              <a:gd name="connsiteY270" fmla="*/ 1171575 h 1378620"/>
              <a:gd name="connsiteX271" fmla="*/ 404813 w 1710531"/>
              <a:gd name="connsiteY271" fmla="*/ 1150144 h 1378620"/>
              <a:gd name="connsiteX272" fmla="*/ 407194 w 1710531"/>
              <a:gd name="connsiteY272" fmla="*/ 1143000 h 1378620"/>
              <a:gd name="connsiteX273" fmla="*/ 414338 w 1710531"/>
              <a:gd name="connsiteY273" fmla="*/ 1135857 h 1378620"/>
              <a:gd name="connsiteX274" fmla="*/ 464344 w 1710531"/>
              <a:gd name="connsiteY274" fmla="*/ 1128713 h 1378620"/>
              <a:gd name="connsiteX275" fmla="*/ 464344 w 1710531"/>
              <a:gd name="connsiteY275" fmla="*/ 1090613 h 1378620"/>
              <a:gd name="connsiteX276" fmla="*/ 466725 w 1710531"/>
              <a:gd name="connsiteY276" fmla="*/ 1071563 h 1378620"/>
              <a:gd name="connsiteX277" fmla="*/ 459582 w 1710531"/>
              <a:gd name="connsiteY277" fmla="*/ 1052513 h 1378620"/>
              <a:gd name="connsiteX278" fmla="*/ 452438 w 1710531"/>
              <a:gd name="connsiteY278" fmla="*/ 1047750 h 1378620"/>
              <a:gd name="connsiteX279" fmla="*/ 442913 w 1710531"/>
              <a:gd name="connsiteY279" fmla="*/ 1035844 h 1378620"/>
              <a:gd name="connsiteX280" fmla="*/ 433388 w 1710531"/>
              <a:gd name="connsiteY280" fmla="*/ 1026319 h 1378620"/>
              <a:gd name="connsiteX281" fmla="*/ 433388 w 1710531"/>
              <a:gd name="connsiteY281" fmla="*/ 1012032 h 1378620"/>
              <a:gd name="connsiteX282" fmla="*/ 428625 w 1710531"/>
              <a:gd name="connsiteY282" fmla="*/ 973932 h 1378620"/>
              <a:gd name="connsiteX283" fmla="*/ 423863 w 1710531"/>
              <a:gd name="connsiteY283" fmla="*/ 966788 h 1378620"/>
              <a:gd name="connsiteX284" fmla="*/ 416719 w 1710531"/>
              <a:gd name="connsiteY284" fmla="*/ 962025 h 1378620"/>
              <a:gd name="connsiteX285" fmla="*/ 409575 w 1710531"/>
              <a:gd name="connsiteY285" fmla="*/ 954882 h 1378620"/>
              <a:gd name="connsiteX286" fmla="*/ 402432 w 1710531"/>
              <a:gd name="connsiteY286" fmla="*/ 952500 h 1378620"/>
              <a:gd name="connsiteX287" fmla="*/ 395288 w 1710531"/>
              <a:gd name="connsiteY287" fmla="*/ 947738 h 1378620"/>
              <a:gd name="connsiteX288" fmla="*/ 381000 w 1710531"/>
              <a:gd name="connsiteY288" fmla="*/ 942975 h 1378620"/>
              <a:gd name="connsiteX289" fmla="*/ 369094 w 1710531"/>
              <a:gd name="connsiteY289" fmla="*/ 921544 h 1378620"/>
              <a:gd name="connsiteX290" fmla="*/ 361950 w 1710531"/>
              <a:gd name="connsiteY290" fmla="*/ 916782 h 1378620"/>
              <a:gd name="connsiteX291" fmla="*/ 350044 w 1710531"/>
              <a:gd name="connsiteY291" fmla="*/ 895350 h 1378620"/>
              <a:gd name="connsiteX292" fmla="*/ 345282 w 1710531"/>
              <a:gd name="connsiteY292" fmla="*/ 888207 h 1378620"/>
              <a:gd name="connsiteX293" fmla="*/ 338138 w 1710531"/>
              <a:gd name="connsiteY293" fmla="*/ 873919 h 1378620"/>
              <a:gd name="connsiteX294" fmla="*/ 330994 w 1710531"/>
              <a:gd name="connsiteY294" fmla="*/ 869157 h 1378620"/>
              <a:gd name="connsiteX295" fmla="*/ 319088 w 1710531"/>
              <a:gd name="connsiteY295" fmla="*/ 859632 h 1378620"/>
              <a:gd name="connsiteX296" fmla="*/ 314325 w 1710531"/>
              <a:gd name="connsiteY296" fmla="*/ 852488 h 1378620"/>
              <a:gd name="connsiteX297" fmla="*/ 300038 w 1710531"/>
              <a:gd name="connsiteY297" fmla="*/ 842963 h 1378620"/>
              <a:gd name="connsiteX298" fmla="*/ 273844 w 1710531"/>
              <a:gd name="connsiteY298" fmla="*/ 838200 h 1378620"/>
              <a:gd name="connsiteX299" fmla="*/ 264319 w 1710531"/>
              <a:gd name="connsiteY299" fmla="*/ 835819 h 1378620"/>
              <a:gd name="connsiteX300" fmla="*/ 247650 w 1710531"/>
              <a:gd name="connsiteY300" fmla="*/ 833438 h 1378620"/>
              <a:gd name="connsiteX301" fmla="*/ 223838 w 1710531"/>
              <a:gd name="connsiteY301" fmla="*/ 823913 h 1378620"/>
              <a:gd name="connsiteX302" fmla="*/ 209550 w 1710531"/>
              <a:gd name="connsiteY302" fmla="*/ 814388 h 1378620"/>
              <a:gd name="connsiteX303" fmla="*/ 202407 w 1710531"/>
              <a:gd name="connsiteY303" fmla="*/ 807244 h 1378620"/>
              <a:gd name="connsiteX304" fmla="*/ 195263 w 1710531"/>
              <a:gd name="connsiteY304" fmla="*/ 804863 h 1378620"/>
              <a:gd name="connsiteX305" fmla="*/ 180975 w 1710531"/>
              <a:gd name="connsiteY305" fmla="*/ 797719 h 1378620"/>
              <a:gd name="connsiteX306" fmla="*/ 173832 w 1710531"/>
              <a:gd name="connsiteY306" fmla="*/ 792957 h 1378620"/>
              <a:gd name="connsiteX307" fmla="*/ 157163 w 1710531"/>
              <a:gd name="connsiteY307" fmla="*/ 788194 h 1378620"/>
              <a:gd name="connsiteX308" fmla="*/ 107157 w 1710531"/>
              <a:gd name="connsiteY308" fmla="*/ 790575 h 1378620"/>
              <a:gd name="connsiteX309" fmla="*/ 97632 w 1710531"/>
              <a:gd name="connsiteY309" fmla="*/ 792957 h 1378620"/>
              <a:gd name="connsiteX310" fmla="*/ 61913 w 1710531"/>
              <a:gd name="connsiteY310" fmla="*/ 790575 h 1378620"/>
              <a:gd name="connsiteX311" fmla="*/ 54769 w 1710531"/>
              <a:gd name="connsiteY311" fmla="*/ 785813 h 1378620"/>
              <a:gd name="connsiteX312" fmla="*/ 47625 w 1710531"/>
              <a:gd name="connsiteY312" fmla="*/ 771525 h 1378620"/>
              <a:gd name="connsiteX313" fmla="*/ 42863 w 1710531"/>
              <a:gd name="connsiteY313" fmla="*/ 764382 h 1378620"/>
              <a:gd name="connsiteX314" fmla="*/ 40482 w 1710531"/>
              <a:gd name="connsiteY314" fmla="*/ 757238 h 1378620"/>
              <a:gd name="connsiteX315" fmla="*/ 26194 w 1710531"/>
              <a:gd name="connsiteY315" fmla="*/ 750094 h 1378620"/>
              <a:gd name="connsiteX316" fmla="*/ 7144 w 1710531"/>
              <a:gd name="connsiteY316" fmla="*/ 728663 h 1378620"/>
              <a:gd name="connsiteX317" fmla="*/ 0 w 1710531"/>
              <a:gd name="connsiteY317" fmla="*/ 702469 h 1378620"/>
              <a:gd name="connsiteX318" fmla="*/ 7144 w 1710531"/>
              <a:gd name="connsiteY318"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28625 w 1710531"/>
              <a:gd name="connsiteY259" fmla="*/ 1312069 h 1378620"/>
              <a:gd name="connsiteX260" fmla="*/ 431007 w 1710531"/>
              <a:gd name="connsiteY260" fmla="*/ 1285875 h 1378620"/>
              <a:gd name="connsiteX261" fmla="*/ 423863 w 1710531"/>
              <a:gd name="connsiteY261" fmla="*/ 1250157 h 1378620"/>
              <a:gd name="connsiteX262" fmla="*/ 421482 w 1710531"/>
              <a:gd name="connsiteY262" fmla="*/ 1243013 h 1378620"/>
              <a:gd name="connsiteX263" fmla="*/ 414338 w 1710531"/>
              <a:gd name="connsiteY263" fmla="*/ 1238250 h 1378620"/>
              <a:gd name="connsiteX264" fmla="*/ 402432 w 1710531"/>
              <a:gd name="connsiteY264" fmla="*/ 1226344 h 1378620"/>
              <a:gd name="connsiteX265" fmla="*/ 397669 w 1710531"/>
              <a:gd name="connsiteY265" fmla="*/ 1219200 h 1378620"/>
              <a:gd name="connsiteX266" fmla="*/ 390525 w 1710531"/>
              <a:gd name="connsiteY266" fmla="*/ 1212057 h 1378620"/>
              <a:gd name="connsiteX267" fmla="*/ 383382 w 1710531"/>
              <a:gd name="connsiteY267" fmla="*/ 1197769 h 1378620"/>
              <a:gd name="connsiteX268" fmla="*/ 385763 w 1710531"/>
              <a:gd name="connsiteY268" fmla="*/ 1185863 h 1378620"/>
              <a:gd name="connsiteX269" fmla="*/ 395288 w 1710531"/>
              <a:gd name="connsiteY269" fmla="*/ 1171575 h 1378620"/>
              <a:gd name="connsiteX270" fmla="*/ 404813 w 1710531"/>
              <a:gd name="connsiteY270" fmla="*/ 1150144 h 1378620"/>
              <a:gd name="connsiteX271" fmla="*/ 407194 w 1710531"/>
              <a:gd name="connsiteY271" fmla="*/ 1143000 h 1378620"/>
              <a:gd name="connsiteX272" fmla="*/ 414338 w 1710531"/>
              <a:gd name="connsiteY272" fmla="*/ 1135857 h 1378620"/>
              <a:gd name="connsiteX273" fmla="*/ 464344 w 1710531"/>
              <a:gd name="connsiteY273" fmla="*/ 1128713 h 1378620"/>
              <a:gd name="connsiteX274" fmla="*/ 464344 w 1710531"/>
              <a:gd name="connsiteY274" fmla="*/ 1090613 h 1378620"/>
              <a:gd name="connsiteX275" fmla="*/ 466725 w 1710531"/>
              <a:gd name="connsiteY275" fmla="*/ 1071563 h 1378620"/>
              <a:gd name="connsiteX276" fmla="*/ 459582 w 1710531"/>
              <a:gd name="connsiteY276" fmla="*/ 1052513 h 1378620"/>
              <a:gd name="connsiteX277" fmla="*/ 452438 w 1710531"/>
              <a:gd name="connsiteY277" fmla="*/ 1047750 h 1378620"/>
              <a:gd name="connsiteX278" fmla="*/ 442913 w 1710531"/>
              <a:gd name="connsiteY278" fmla="*/ 1035844 h 1378620"/>
              <a:gd name="connsiteX279" fmla="*/ 433388 w 1710531"/>
              <a:gd name="connsiteY279" fmla="*/ 1026319 h 1378620"/>
              <a:gd name="connsiteX280" fmla="*/ 433388 w 1710531"/>
              <a:gd name="connsiteY280" fmla="*/ 1012032 h 1378620"/>
              <a:gd name="connsiteX281" fmla="*/ 428625 w 1710531"/>
              <a:gd name="connsiteY281" fmla="*/ 973932 h 1378620"/>
              <a:gd name="connsiteX282" fmla="*/ 423863 w 1710531"/>
              <a:gd name="connsiteY282" fmla="*/ 966788 h 1378620"/>
              <a:gd name="connsiteX283" fmla="*/ 416719 w 1710531"/>
              <a:gd name="connsiteY283" fmla="*/ 962025 h 1378620"/>
              <a:gd name="connsiteX284" fmla="*/ 409575 w 1710531"/>
              <a:gd name="connsiteY284" fmla="*/ 954882 h 1378620"/>
              <a:gd name="connsiteX285" fmla="*/ 402432 w 1710531"/>
              <a:gd name="connsiteY285" fmla="*/ 952500 h 1378620"/>
              <a:gd name="connsiteX286" fmla="*/ 395288 w 1710531"/>
              <a:gd name="connsiteY286" fmla="*/ 947738 h 1378620"/>
              <a:gd name="connsiteX287" fmla="*/ 381000 w 1710531"/>
              <a:gd name="connsiteY287" fmla="*/ 942975 h 1378620"/>
              <a:gd name="connsiteX288" fmla="*/ 369094 w 1710531"/>
              <a:gd name="connsiteY288" fmla="*/ 921544 h 1378620"/>
              <a:gd name="connsiteX289" fmla="*/ 361950 w 1710531"/>
              <a:gd name="connsiteY289" fmla="*/ 916782 h 1378620"/>
              <a:gd name="connsiteX290" fmla="*/ 350044 w 1710531"/>
              <a:gd name="connsiteY290" fmla="*/ 895350 h 1378620"/>
              <a:gd name="connsiteX291" fmla="*/ 345282 w 1710531"/>
              <a:gd name="connsiteY291" fmla="*/ 888207 h 1378620"/>
              <a:gd name="connsiteX292" fmla="*/ 338138 w 1710531"/>
              <a:gd name="connsiteY292" fmla="*/ 873919 h 1378620"/>
              <a:gd name="connsiteX293" fmla="*/ 330994 w 1710531"/>
              <a:gd name="connsiteY293" fmla="*/ 869157 h 1378620"/>
              <a:gd name="connsiteX294" fmla="*/ 319088 w 1710531"/>
              <a:gd name="connsiteY294" fmla="*/ 859632 h 1378620"/>
              <a:gd name="connsiteX295" fmla="*/ 314325 w 1710531"/>
              <a:gd name="connsiteY295" fmla="*/ 852488 h 1378620"/>
              <a:gd name="connsiteX296" fmla="*/ 300038 w 1710531"/>
              <a:gd name="connsiteY296" fmla="*/ 842963 h 1378620"/>
              <a:gd name="connsiteX297" fmla="*/ 273844 w 1710531"/>
              <a:gd name="connsiteY297" fmla="*/ 838200 h 1378620"/>
              <a:gd name="connsiteX298" fmla="*/ 264319 w 1710531"/>
              <a:gd name="connsiteY298" fmla="*/ 835819 h 1378620"/>
              <a:gd name="connsiteX299" fmla="*/ 247650 w 1710531"/>
              <a:gd name="connsiteY299" fmla="*/ 833438 h 1378620"/>
              <a:gd name="connsiteX300" fmla="*/ 223838 w 1710531"/>
              <a:gd name="connsiteY300" fmla="*/ 823913 h 1378620"/>
              <a:gd name="connsiteX301" fmla="*/ 209550 w 1710531"/>
              <a:gd name="connsiteY301" fmla="*/ 814388 h 1378620"/>
              <a:gd name="connsiteX302" fmla="*/ 202407 w 1710531"/>
              <a:gd name="connsiteY302" fmla="*/ 807244 h 1378620"/>
              <a:gd name="connsiteX303" fmla="*/ 195263 w 1710531"/>
              <a:gd name="connsiteY303" fmla="*/ 804863 h 1378620"/>
              <a:gd name="connsiteX304" fmla="*/ 180975 w 1710531"/>
              <a:gd name="connsiteY304" fmla="*/ 797719 h 1378620"/>
              <a:gd name="connsiteX305" fmla="*/ 173832 w 1710531"/>
              <a:gd name="connsiteY305" fmla="*/ 792957 h 1378620"/>
              <a:gd name="connsiteX306" fmla="*/ 157163 w 1710531"/>
              <a:gd name="connsiteY306" fmla="*/ 788194 h 1378620"/>
              <a:gd name="connsiteX307" fmla="*/ 107157 w 1710531"/>
              <a:gd name="connsiteY307" fmla="*/ 790575 h 1378620"/>
              <a:gd name="connsiteX308" fmla="*/ 97632 w 1710531"/>
              <a:gd name="connsiteY308" fmla="*/ 792957 h 1378620"/>
              <a:gd name="connsiteX309" fmla="*/ 61913 w 1710531"/>
              <a:gd name="connsiteY309" fmla="*/ 790575 h 1378620"/>
              <a:gd name="connsiteX310" fmla="*/ 54769 w 1710531"/>
              <a:gd name="connsiteY310" fmla="*/ 785813 h 1378620"/>
              <a:gd name="connsiteX311" fmla="*/ 47625 w 1710531"/>
              <a:gd name="connsiteY311" fmla="*/ 771525 h 1378620"/>
              <a:gd name="connsiteX312" fmla="*/ 42863 w 1710531"/>
              <a:gd name="connsiteY312" fmla="*/ 764382 h 1378620"/>
              <a:gd name="connsiteX313" fmla="*/ 40482 w 1710531"/>
              <a:gd name="connsiteY313" fmla="*/ 757238 h 1378620"/>
              <a:gd name="connsiteX314" fmla="*/ 26194 w 1710531"/>
              <a:gd name="connsiteY314" fmla="*/ 750094 h 1378620"/>
              <a:gd name="connsiteX315" fmla="*/ 7144 w 1710531"/>
              <a:gd name="connsiteY315" fmla="*/ 728663 h 1378620"/>
              <a:gd name="connsiteX316" fmla="*/ 0 w 1710531"/>
              <a:gd name="connsiteY316" fmla="*/ 702469 h 1378620"/>
              <a:gd name="connsiteX317" fmla="*/ 7144 w 1710531"/>
              <a:gd name="connsiteY317"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196975 w 1710531"/>
              <a:gd name="connsiteY249" fmla="*/ 1372270 h 1378620"/>
              <a:gd name="connsiteX250" fmla="*/ 1085850 w 1710531"/>
              <a:gd name="connsiteY250" fmla="*/ 1338263 h 1378620"/>
              <a:gd name="connsiteX251" fmla="*/ 1050132 w 1710531"/>
              <a:gd name="connsiteY251" fmla="*/ 1328738 h 1378620"/>
              <a:gd name="connsiteX252" fmla="*/ 1007269 w 1710531"/>
              <a:gd name="connsiteY252" fmla="*/ 1326357 h 1378620"/>
              <a:gd name="connsiteX253" fmla="*/ 952500 w 1710531"/>
              <a:gd name="connsiteY253" fmla="*/ 1321594 h 1378620"/>
              <a:gd name="connsiteX254" fmla="*/ 888207 w 1710531"/>
              <a:gd name="connsiteY254" fmla="*/ 1314450 h 1378620"/>
              <a:gd name="connsiteX255" fmla="*/ 764927 w 1710531"/>
              <a:gd name="connsiteY255" fmla="*/ 1300262 h 1378620"/>
              <a:gd name="connsiteX256" fmla="*/ 635794 w 1710531"/>
              <a:gd name="connsiteY256" fmla="*/ 1309688 h 1378620"/>
              <a:gd name="connsiteX257" fmla="*/ 485775 w 1710531"/>
              <a:gd name="connsiteY257" fmla="*/ 1312069 h 1378620"/>
              <a:gd name="connsiteX258" fmla="*/ 428625 w 1710531"/>
              <a:gd name="connsiteY258" fmla="*/ 1312069 h 1378620"/>
              <a:gd name="connsiteX259" fmla="*/ 431007 w 1710531"/>
              <a:gd name="connsiteY259" fmla="*/ 1285875 h 1378620"/>
              <a:gd name="connsiteX260" fmla="*/ 423863 w 1710531"/>
              <a:gd name="connsiteY260" fmla="*/ 1250157 h 1378620"/>
              <a:gd name="connsiteX261" fmla="*/ 421482 w 1710531"/>
              <a:gd name="connsiteY261" fmla="*/ 1243013 h 1378620"/>
              <a:gd name="connsiteX262" fmla="*/ 414338 w 1710531"/>
              <a:gd name="connsiteY262" fmla="*/ 1238250 h 1378620"/>
              <a:gd name="connsiteX263" fmla="*/ 402432 w 1710531"/>
              <a:gd name="connsiteY263" fmla="*/ 1226344 h 1378620"/>
              <a:gd name="connsiteX264" fmla="*/ 397669 w 1710531"/>
              <a:gd name="connsiteY264" fmla="*/ 1219200 h 1378620"/>
              <a:gd name="connsiteX265" fmla="*/ 390525 w 1710531"/>
              <a:gd name="connsiteY265" fmla="*/ 1212057 h 1378620"/>
              <a:gd name="connsiteX266" fmla="*/ 383382 w 1710531"/>
              <a:gd name="connsiteY266" fmla="*/ 1197769 h 1378620"/>
              <a:gd name="connsiteX267" fmla="*/ 385763 w 1710531"/>
              <a:gd name="connsiteY267" fmla="*/ 1185863 h 1378620"/>
              <a:gd name="connsiteX268" fmla="*/ 395288 w 1710531"/>
              <a:gd name="connsiteY268" fmla="*/ 1171575 h 1378620"/>
              <a:gd name="connsiteX269" fmla="*/ 404813 w 1710531"/>
              <a:gd name="connsiteY269" fmla="*/ 1150144 h 1378620"/>
              <a:gd name="connsiteX270" fmla="*/ 407194 w 1710531"/>
              <a:gd name="connsiteY270" fmla="*/ 1143000 h 1378620"/>
              <a:gd name="connsiteX271" fmla="*/ 414338 w 1710531"/>
              <a:gd name="connsiteY271" fmla="*/ 1135857 h 1378620"/>
              <a:gd name="connsiteX272" fmla="*/ 464344 w 1710531"/>
              <a:gd name="connsiteY272" fmla="*/ 1128713 h 1378620"/>
              <a:gd name="connsiteX273" fmla="*/ 464344 w 1710531"/>
              <a:gd name="connsiteY273" fmla="*/ 1090613 h 1378620"/>
              <a:gd name="connsiteX274" fmla="*/ 466725 w 1710531"/>
              <a:gd name="connsiteY274" fmla="*/ 1071563 h 1378620"/>
              <a:gd name="connsiteX275" fmla="*/ 459582 w 1710531"/>
              <a:gd name="connsiteY275" fmla="*/ 1052513 h 1378620"/>
              <a:gd name="connsiteX276" fmla="*/ 452438 w 1710531"/>
              <a:gd name="connsiteY276" fmla="*/ 1047750 h 1378620"/>
              <a:gd name="connsiteX277" fmla="*/ 442913 w 1710531"/>
              <a:gd name="connsiteY277" fmla="*/ 1035844 h 1378620"/>
              <a:gd name="connsiteX278" fmla="*/ 433388 w 1710531"/>
              <a:gd name="connsiteY278" fmla="*/ 1026319 h 1378620"/>
              <a:gd name="connsiteX279" fmla="*/ 433388 w 1710531"/>
              <a:gd name="connsiteY279" fmla="*/ 1012032 h 1378620"/>
              <a:gd name="connsiteX280" fmla="*/ 428625 w 1710531"/>
              <a:gd name="connsiteY280" fmla="*/ 973932 h 1378620"/>
              <a:gd name="connsiteX281" fmla="*/ 423863 w 1710531"/>
              <a:gd name="connsiteY281" fmla="*/ 966788 h 1378620"/>
              <a:gd name="connsiteX282" fmla="*/ 416719 w 1710531"/>
              <a:gd name="connsiteY282" fmla="*/ 962025 h 1378620"/>
              <a:gd name="connsiteX283" fmla="*/ 409575 w 1710531"/>
              <a:gd name="connsiteY283" fmla="*/ 954882 h 1378620"/>
              <a:gd name="connsiteX284" fmla="*/ 402432 w 1710531"/>
              <a:gd name="connsiteY284" fmla="*/ 952500 h 1378620"/>
              <a:gd name="connsiteX285" fmla="*/ 395288 w 1710531"/>
              <a:gd name="connsiteY285" fmla="*/ 947738 h 1378620"/>
              <a:gd name="connsiteX286" fmla="*/ 381000 w 1710531"/>
              <a:gd name="connsiteY286" fmla="*/ 942975 h 1378620"/>
              <a:gd name="connsiteX287" fmla="*/ 369094 w 1710531"/>
              <a:gd name="connsiteY287" fmla="*/ 921544 h 1378620"/>
              <a:gd name="connsiteX288" fmla="*/ 361950 w 1710531"/>
              <a:gd name="connsiteY288" fmla="*/ 916782 h 1378620"/>
              <a:gd name="connsiteX289" fmla="*/ 350044 w 1710531"/>
              <a:gd name="connsiteY289" fmla="*/ 895350 h 1378620"/>
              <a:gd name="connsiteX290" fmla="*/ 345282 w 1710531"/>
              <a:gd name="connsiteY290" fmla="*/ 888207 h 1378620"/>
              <a:gd name="connsiteX291" fmla="*/ 338138 w 1710531"/>
              <a:gd name="connsiteY291" fmla="*/ 873919 h 1378620"/>
              <a:gd name="connsiteX292" fmla="*/ 330994 w 1710531"/>
              <a:gd name="connsiteY292" fmla="*/ 869157 h 1378620"/>
              <a:gd name="connsiteX293" fmla="*/ 319088 w 1710531"/>
              <a:gd name="connsiteY293" fmla="*/ 859632 h 1378620"/>
              <a:gd name="connsiteX294" fmla="*/ 314325 w 1710531"/>
              <a:gd name="connsiteY294" fmla="*/ 852488 h 1378620"/>
              <a:gd name="connsiteX295" fmla="*/ 300038 w 1710531"/>
              <a:gd name="connsiteY295" fmla="*/ 842963 h 1378620"/>
              <a:gd name="connsiteX296" fmla="*/ 273844 w 1710531"/>
              <a:gd name="connsiteY296" fmla="*/ 838200 h 1378620"/>
              <a:gd name="connsiteX297" fmla="*/ 264319 w 1710531"/>
              <a:gd name="connsiteY297" fmla="*/ 835819 h 1378620"/>
              <a:gd name="connsiteX298" fmla="*/ 247650 w 1710531"/>
              <a:gd name="connsiteY298" fmla="*/ 833438 h 1378620"/>
              <a:gd name="connsiteX299" fmla="*/ 223838 w 1710531"/>
              <a:gd name="connsiteY299" fmla="*/ 823913 h 1378620"/>
              <a:gd name="connsiteX300" fmla="*/ 209550 w 1710531"/>
              <a:gd name="connsiteY300" fmla="*/ 814388 h 1378620"/>
              <a:gd name="connsiteX301" fmla="*/ 202407 w 1710531"/>
              <a:gd name="connsiteY301" fmla="*/ 807244 h 1378620"/>
              <a:gd name="connsiteX302" fmla="*/ 195263 w 1710531"/>
              <a:gd name="connsiteY302" fmla="*/ 804863 h 1378620"/>
              <a:gd name="connsiteX303" fmla="*/ 180975 w 1710531"/>
              <a:gd name="connsiteY303" fmla="*/ 797719 h 1378620"/>
              <a:gd name="connsiteX304" fmla="*/ 173832 w 1710531"/>
              <a:gd name="connsiteY304" fmla="*/ 792957 h 1378620"/>
              <a:gd name="connsiteX305" fmla="*/ 157163 w 1710531"/>
              <a:gd name="connsiteY305" fmla="*/ 788194 h 1378620"/>
              <a:gd name="connsiteX306" fmla="*/ 107157 w 1710531"/>
              <a:gd name="connsiteY306" fmla="*/ 790575 h 1378620"/>
              <a:gd name="connsiteX307" fmla="*/ 97632 w 1710531"/>
              <a:gd name="connsiteY307" fmla="*/ 792957 h 1378620"/>
              <a:gd name="connsiteX308" fmla="*/ 61913 w 1710531"/>
              <a:gd name="connsiteY308" fmla="*/ 790575 h 1378620"/>
              <a:gd name="connsiteX309" fmla="*/ 54769 w 1710531"/>
              <a:gd name="connsiteY309" fmla="*/ 785813 h 1378620"/>
              <a:gd name="connsiteX310" fmla="*/ 47625 w 1710531"/>
              <a:gd name="connsiteY310" fmla="*/ 771525 h 1378620"/>
              <a:gd name="connsiteX311" fmla="*/ 42863 w 1710531"/>
              <a:gd name="connsiteY311" fmla="*/ 764382 h 1378620"/>
              <a:gd name="connsiteX312" fmla="*/ 40482 w 1710531"/>
              <a:gd name="connsiteY312" fmla="*/ 757238 h 1378620"/>
              <a:gd name="connsiteX313" fmla="*/ 26194 w 1710531"/>
              <a:gd name="connsiteY313" fmla="*/ 750094 h 1378620"/>
              <a:gd name="connsiteX314" fmla="*/ 7144 w 1710531"/>
              <a:gd name="connsiteY314" fmla="*/ 728663 h 1378620"/>
              <a:gd name="connsiteX315" fmla="*/ 0 w 1710531"/>
              <a:gd name="connsiteY315" fmla="*/ 702469 h 1378620"/>
              <a:gd name="connsiteX316" fmla="*/ 7144 w 1710531"/>
              <a:gd name="connsiteY316"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57300 w 1710531"/>
              <a:gd name="connsiteY247" fmla="*/ 1376363 h 1378620"/>
              <a:gd name="connsiteX248" fmla="*/ 1196975 w 1710531"/>
              <a:gd name="connsiteY248" fmla="*/ 1372270 h 1378620"/>
              <a:gd name="connsiteX249" fmla="*/ 1085850 w 1710531"/>
              <a:gd name="connsiteY249" fmla="*/ 1338263 h 1378620"/>
              <a:gd name="connsiteX250" fmla="*/ 1050132 w 1710531"/>
              <a:gd name="connsiteY250" fmla="*/ 1328738 h 1378620"/>
              <a:gd name="connsiteX251" fmla="*/ 1007269 w 1710531"/>
              <a:gd name="connsiteY251" fmla="*/ 1326357 h 1378620"/>
              <a:gd name="connsiteX252" fmla="*/ 952500 w 1710531"/>
              <a:gd name="connsiteY252" fmla="*/ 1321594 h 1378620"/>
              <a:gd name="connsiteX253" fmla="*/ 888207 w 1710531"/>
              <a:gd name="connsiteY253" fmla="*/ 1314450 h 1378620"/>
              <a:gd name="connsiteX254" fmla="*/ 764927 w 1710531"/>
              <a:gd name="connsiteY254" fmla="*/ 1300262 h 1378620"/>
              <a:gd name="connsiteX255" fmla="*/ 635794 w 1710531"/>
              <a:gd name="connsiteY255" fmla="*/ 1309688 h 1378620"/>
              <a:gd name="connsiteX256" fmla="*/ 485775 w 1710531"/>
              <a:gd name="connsiteY256" fmla="*/ 1312069 h 1378620"/>
              <a:gd name="connsiteX257" fmla="*/ 428625 w 1710531"/>
              <a:gd name="connsiteY257" fmla="*/ 1312069 h 1378620"/>
              <a:gd name="connsiteX258" fmla="*/ 431007 w 1710531"/>
              <a:gd name="connsiteY258" fmla="*/ 1285875 h 1378620"/>
              <a:gd name="connsiteX259" fmla="*/ 423863 w 1710531"/>
              <a:gd name="connsiteY259" fmla="*/ 1250157 h 1378620"/>
              <a:gd name="connsiteX260" fmla="*/ 421482 w 1710531"/>
              <a:gd name="connsiteY260" fmla="*/ 1243013 h 1378620"/>
              <a:gd name="connsiteX261" fmla="*/ 414338 w 1710531"/>
              <a:gd name="connsiteY261" fmla="*/ 1238250 h 1378620"/>
              <a:gd name="connsiteX262" fmla="*/ 402432 w 1710531"/>
              <a:gd name="connsiteY262" fmla="*/ 1226344 h 1378620"/>
              <a:gd name="connsiteX263" fmla="*/ 397669 w 1710531"/>
              <a:gd name="connsiteY263" fmla="*/ 1219200 h 1378620"/>
              <a:gd name="connsiteX264" fmla="*/ 390525 w 1710531"/>
              <a:gd name="connsiteY264" fmla="*/ 1212057 h 1378620"/>
              <a:gd name="connsiteX265" fmla="*/ 383382 w 1710531"/>
              <a:gd name="connsiteY265" fmla="*/ 1197769 h 1378620"/>
              <a:gd name="connsiteX266" fmla="*/ 385763 w 1710531"/>
              <a:gd name="connsiteY266" fmla="*/ 1185863 h 1378620"/>
              <a:gd name="connsiteX267" fmla="*/ 395288 w 1710531"/>
              <a:gd name="connsiteY267" fmla="*/ 1171575 h 1378620"/>
              <a:gd name="connsiteX268" fmla="*/ 404813 w 1710531"/>
              <a:gd name="connsiteY268" fmla="*/ 1150144 h 1378620"/>
              <a:gd name="connsiteX269" fmla="*/ 407194 w 1710531"/>
              <a:gd name="connsiteY269" fmla="*/ 1143000 h 1378620"/>
              <a:gd name="connsiteX270" fmla="*/ 414338 w 1710531"/>
              <a:gd name="connsiteY270" fmla="*/ 1135857 h 1378620"/>
              <a:gd name="connsiteX271" fmla="*/ 464344 w 1710531"/>
              <a:gd name="connsiteY271" fmla="*/ 1128713 h 1378620"/>
              <a:gd name="connsiteX272" fmla="*/ 464344 w 1710531"/>
              <a:gd name="connsiteY272" fmla="*/ 1090613 h 1378620"/>
              <a:gd name="connsiteX273" fmla="*/ 466725 w 1710531"/>
              <a:gd name="connsiteY273" fmla="*/ 1071563 h 1378620"/>
              <a:gd name="connsiteX274" fmla="*/ 459582 w 1710531"/>
              <a:gd name="connsiteY274" fmla="*/ 1052513 h 1378620"/>
              <a:gd name="connsiteX275" fmla="*/ 452438 w 1710531"/>
              <a:gd name="connsiteY275" fmla="*/ 1047750 h 1378620"/>
              <a:gd name="connsiteX276" fmla="*/ 442913 w 1710531"/>
              <a:gd name="connsiteY276" fmla="*/ 1035844 h 1378620"/>
              <a:gd name="connsiteX277" fmla="*/ 433388 w 1710531"/>
              <a:gd name="connsiteY277" fmla="*/ 1026319 h 1378620"/>
              <a:gd name="connsiteX278" fmla="*/ 433388 w 1710531"/>
              <a:gd name="connsiteY278" fmla="*/ 1012032 h 1378620"/>
              <a:gd name="connsiteX279" fmla="*/ 428625 w 1710531"/>
              <a:gd name="connsiteY279" fmla="*/ 973932 h 1378620"/>
              <a:gd name="connsiteX280" fmla="*/ 423863 w 1710531"/>
              <a:gd name="connsiteY280" fmla="*/ 966788 h 1378620"/>
              <a:gd name="connsiteX281" fmla="*/ 416719 w 1710531"/>
              <a:gd name="connsiteY281" fmla="*/ 962025 h 1378620"/>
              <a:gd name="connsiteX282" fmla="*/ 409575 w 1710531"/>
              <a:gd name="connsiteY282" fmla="*/ 954882 h 1378620"/>
              <a:gd name="connsiteX283" fmla="*/ 402432 w 1710531"/>
              <a:gd name="connsiteY283" fmla="*/ 952500 h 1378620"/>
              <a:gd name="connsiteX284" fmla="*/ 395288 w 1710531"/>
              <a:gd name="connsiteY284" fmla="*/ 947738 h 1378620"/>
              <a:gd name="connsiteX285" fmla="*/ 381000 w 1710531"/>
              <a:gd name="connsiteY285" fmla="*/ 942975 h 1378620"/>
              <a:gd name="connsiteX286" fmla="*/ 369094 w 1710531"/>
              <a:gd name="connsiteY286" fmla="*/ 921544 h 1378620"/>
              <a:gd name="connsiteX287" fmla="*/ 361950 w 1710531"/>
              <a:gd name="connsiteY287" fmla="*/ 916782 h 1378620"/>
              <a:gd name="connsiteX288" fmla="*/ 350044 w 1710531"/>
              <a:gd name="connsiteY288" fmla="*/ 895350 h 1378620"/>
              <a:gd name="connsiteX289" fmla="*/ 345282 w 1710531"/>
              <a:gd name="connsiteY289" fmla="*/ 888207 h 1378620"/>
              <a:gd name="connsiteX290" fmla="*/ 338138 w 1710531"/>
              <a:gd name="connsiteY290" fmla="*/ 873919 h 1378620"/>
              <a:gd name="connsiteX291" fmla="*/ 330994 w 1710531"/>
              <a:gd name="connsiteY291" fmla="*/ 869157 h 1378620"/>
              <a:gd name="connsiteX292" fmla="*/ 319088 w 1710531"/>
              <a:gd name="connsiteY292" fmla="*/ 859632 h 1378620"/>
              <a:gd name="connsiteX293" fmla="*/ 314325 w 1710531"/>
              <a:gd name="connsiteY293" fmla="*/ 852488 h 1378620"/>
              <a:gd name="connsiteX294" fmla="*/ 300038 w 1710531"/>
              <a:gd name="connsiteY294" fmla="*/ 842963 h 1378620"/>
              <a:gd name="connsiteX295" fmla="*/ 273844 w 1710531"/>
              <a:gd name="connsiteY295" fmla="*/ 838200 h 1378620"/>
              <a:gd name="connsiteX296" fmla="*/ 264319 w 1710531"/>
              <a:gd name="connsiteY296" fmla="*/ 835819 h 1378620"/>
              <a:gd name="connsiteX297" fmla="*/ 247650 w 1710531"/>
              <a:gd name="connsiteY297" fmla="*/ 833438 h 1378620"/>
              <a:gd name="connsiteX298" fmla="*/ 223838 w 1710531"/>
              <a:gd name="connsiteY298" fmla="*/ 823913 h 1378620"/>
              <a:gd name="connsiteX299" fmla="*/ 209550 w 1710531"/>
              <a:gd name="connsiteY299" fmla="*/ 814388 h 1378620"/>
              <a:gd name="connsiteX300" fmla="*/ 202407 w 1710531"/>
              <a:gd name="connsiteY300" fmla="*/ 807244 h 1378620"/>
              <a:gd name="connsiteX301" fmla="*/ 195263 w 1710531"/>
              <a:gd name="connsiteY301" fmla="*/ 804863 h 1378620"/>
              <a:gd name="connsiteX302" fmla="*/ 180975 w 1710531"/>
              <a:gd name="connsiteY302" fmla="*/ 797719 h 1378620"/>
              <a:gd name="connsiteX303" fmla="*/ 173832 w 1710531"/>
              <a:gd name="connsiteY303" fmla="*/ 792957 h 1378620"/>
              <a:gd name="connsiteX304" fmla="*/ 157163 w 1710531"/>
              <a:gd name="connsiteY304" fmla="*/ 788194 h 1378620"/>
              <a:gd name="connsiteX305" fmla="*/ 107157 w 1710531"/>
              <a:gd name="connsiteY305" fmla="*/ 790575 h 1378620"/>
              <a:gd name="connsiteX306" fmla="*/ 97632 w 1710531"/>
              <a:gd name="connsiteY306" fmla="*/ 792957 h 1378620"/>
              <a:gd name="connsiteX307" fmla="*/ 61913 w 1710531"/>
              <a:gd name="connsiteY307" fmla="*/ 790575 h 1378620"/>
              <a:gd name="connsiteX308" fmla="*/ 54769 w 1710531"/>
              <a:gd name="connsiteY308" fmla="*/ 785813 h 1378620"/>
              <a:gd name="connsiteX309" fmla="*/ 47625 w 1710531"/>
              <a:gd name="connsiteY309" fmla="*/ 771525 h 1378620"/>
              <a:gd name="connsiteX310" fmla="*/ 42863 w 1710531"/>
              <a:gd name="connsiteY310" fmla="*/ 764382 h 1378620"/>
              <a:gd name="connsiteX311" fmla="*/ 40482 w 1710531"/>
              <a:gd name="connsiteY311" fmla="*/ 757238 h 1378620"/>
              <a:gd name="connsiteX312" fmla="*/ 26194 w 1710531"/>
              <a:gd name="connsiteY312" fmla="*/ 750094 h 1378620"/>
              <a:gd name="connsiteX313" fmla="*/ 7144 w 1710531"/>
              <a:gd name="connsiteY313" fmla="*/ 728663 h 1378620"/>
              <a:gd name="connsiteX314" fmla="*/ 0 w 1710531"/>
              <a:gd name="connsiteY314" fmla="*/ 702469 h 1378620"/>
              <a:gd name="connsiteX315" fmla="*/ 7144 w 1710531"/>
              <a:gd name="connsiteY315"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64444 w 1710531"/>
              <a:gd name="connsiteY244" fmla="*/ 1319213 h 1378620"/>
              <a:gd name="connsiteX245" fmla="*/ 1252538 w 1710531"/>
              <a:gd name="connsiteY245" fmla="*/ 1335882 h 1378620"/>
              <a:gd name="connsiteX246" fmla="*/ 1257300 w 1710531"/>
              <a:gd name="connsiteY246" fmla="*/ 1376363 h 1378620"/>
              <a:gd name="connsiteX247" fmla="*/ 1196975 w 1710531"/>
              <a:gd name="connsiteY247" fmla="*/ 1372270 h 1378620"/>
              <a:gd name="connsiteX248" fmla="*/ 1085850 w 1710531"/>
              <a:gd name="connsiteY248" fmla="*/ 1338263 h 1378620"/>
              <a:gd name="connsiteX249" fmla="*/ 1050132 w 1710531"/>
              <a:gd name="connsiteY249" fmla="*/ 1328738 h 1378620"/>
              <a:gd name="connsiteX250" fmla="*/ 1007269 w 1710531"/>
              <a:gd name="connsiteY250" fmla="*/ 1326357 h 1378620"/>
              <a:gd name="connsiteX251" fmla="*/ 952500 w 1710531"/>
              <a:gd name="connsiteY251" fmla="*/ 1321594 h 1378620"/>
              <a:gd name="connsiteX252" fmla="*/ 888207 w 1710531"/>
              <a:gd name="connsiteY252" fmla="*/ 1314450 h 1378620"/>
              <a:gd name="connsiteX253" fmla="*/ 764927 w 1710531"/>
              <a:gd name="connsiteY253" fmla="*/ 1300262 h 1378620"/>
              <a:gd name="connsiteX254" fmla="*/ 635794 w 1710531"/>
              <a:gd name="connsiteY254" fmla="*/ 1309688 h 1378620"/>
              <a:gd name="connsiteX255" fmla="*/ 485775 w 1710531"/>
              <a:gd name="connsiteY255" fmla="*/ 1312069 h 1378620"/>
              <a:gd name="connsiteX256" fmla="*/ 428625 w 1710531"/>
              <a:gd name="connsiteY256" fmla="*/ 1312069 h 1378620"/>
              <a:gd name="connsiteX257" fmla="*/ 431007 w 1710531"/>
              <a:gd name="connsiteY257" fmla="*/ 1285875 h 1378620"/>
              <a:gd name="connsiteX258" fmla="*/ 423863 w 1710531"/>
              <a:gd name="connsiteY258" fmla="*/ 1250157 h 1378620"/>
              <a:gd name="connsiteX259" fmla="*/ 421482 w 1710531"/>
              <a:gd name="connsiteY259" fmla="*/ 1243013 h 1378620"/>
              <a:gd name="connsiteX260" fmla="*/ 414338 w 1710531"/>
              <a:gd name="connsiteY260" fmla="*/ 1238250 h 1378620"/>
              <a:gd name="connsiteX261" fmla="*/ 402432 w 1710531"/>
              <a:gd name="connsiteY261" fmla="*/ 1226344 h 1378620"/>
              <a:gd name="connsiteX262" fmla="*/ 397669 w 1710531"/>
              <a:gd name="connsiteY262" fmla="*/ 1219200 h 1378620"/>
              <a:gd name="connsiteX263" fmla="*/ 390525 w 1710531"/>
              <a:gd name="connsiteY263" fmla="*/ 1212057 h 1378620"/>
              <a:gd name="connsiteX264" fmla="*/ 383382 w 1710531"/>
              <a:gd name="connsiteY264" fmla="*/ 1197769 h 1378620"/>
              <a:gd name="connsiteX265" fmla="*/ 385763 w 1710531"/>
              <a:gd name="connsiteY265" fmla="*/ 1185863 h 1378620"/>
              <a:gd name="connsiteX266" fmla="*/ 395288 w 1710531"/>
              <a:gd name="connsiteY266" fmla="*/ 1171575 h 1378620"/>
              <a:gd name="connsiteX267" fmla="*/ 404813 w 1710531"/>
              <a:gd name="connsiteY267" fmla="*/ 1150144 h 1378620"/>
              <a:gd name="connsiteX268" fmla="*/ 407194 w 1710531"/>
              <a:gd name="connsiteY268" fmla="*/ 1143000 h 1378620"/>
              <a:gd name="connsiteX269" fmla="*/ 414338 w 1710531"/>
              <a:gd name="connsiteY269" fmla="*/ 1135857 h 1378620"/>
              <a:gd name="connsiteX270" fmla="*/ 464344 w 1710531"/>
              <a:gd name="connsiteY270" fmla="*/ 1128713 h 1378620"/>
              <a:gd name="connsiteX271" fmla="*/ 464344 w 1710531"/>
              <a:gd name="connsiteY271" fmla="*/ 1090613 h 1378620"/>
              <a:gd name="connsiteX272" fmla="*/ 466725 w 1710531"/>
              <a:gd name="connsiteY272" fmla="*/ 1071563 h 1378620"/>
              <a:gd name="connsiteX273" fmla="*/ 459582 w 1710531"/>
              <a:gd name="connsiteY273" fmla="*/ 1052513 h 1378620"/>
              <a:gd name="connsiteX274" fmla="*/ 452438 w 1710531"/>
              <a:gd name="connsiteY274" fmla="*/ 1047750 h 1378620"/>
              <a:gd name="connsiteX275" fmla="*/ 442913 w 1710531"/>
              <a:gd name="connsiteY275" fmla="*/ 1035844 h 1378620"/>
              <a:gd name="connsiteX276" fmla="*/ 433388 w 1710531"/>
              <a:gd name="connsiteY276" fmla="*/ 1026319 h 1378620"/>
              <a:gd name="connsiteX277" fmla="*/ 433388 w 1710531"/>
              <a:gd name="connsiteY277" fmla="*/ 1012032 h 1378620"/>
              <a:gd name="connsiteX278" fmla="*/ 428625 w 1710531"/>
              <a:gd name="connsiteY278" fmla="*/ 973932 h 1378620"/>
              <a:gd name="connsiteX279" fmla="*/ 423863 w 1710531"/>
              <a:gd name="connsiteY279" fmla="*/ 966788 h 1378620"/>
              <a:gd name="connsiteX280" fmla="*/ 416719 w 1710531"/>
              <a:gd name="connsiteY280" fmla="*/ 962025 h 1378620"/>
              <a:gd name="connsiteX281" fmla="*/ 409575 w 1710531"/>
              <a:gd name="connsiteY281" fmla="*/ 954882 h 1378620"/>
              <a:gd name="connsiteX282" fmla="*/ 402432 w 1710531"/>
              <a:gd name="connsiteY282" fmla="*/ 952500 h 1378620"/>
              <a:gd name="connsiteX283" fmla="*/ 395288 w 1710531"/>
              <a:gd name="connsiteY283" fmla="*/ 947738 h 1378620"/>
              <a:gd name="connsiteX284" fmla="*/ 381000 w 1710531"/>
              <a:gd name="connsiteY284" fmla="*/ 942975 h 1378620"/>
              <a:gd name="connsiteX285" fmla="*/ 369094 w 1710531"/>
              <a:gd name="connsiteY285" fmla="*/ 921544 h 1378620"/>
              <a:gd name="connsiteX286" fmla="*/ 361950 w 1710531"/>
              <a:gd name="connsiteY286" fmla="*/ 916782 h 1378620"/>
              <a:gd name="connsiteX287" fmla="*/ 350044 w 1710531"/>
              <a:gd name="connsiteY287" fmla="*/ 895350 h 1378620"/>
              <a:gd name="connsiteX288" fmla="*/ 345282 w 1710531"/>
              <a:gd name="connsiteY288" fmla="*/ 888207 h 1378620"/>
              <a:gd name="connsiteX289" fmla="*/ 338138 w 1710531"/>
              <a:gd name="connsiteY289" fmla="*/ 873919 h 1378620"/>
              <a:gd name="connsiteX290" fmla="*/ 330994 w 1710531"/>
              <a:gd name="connsiteY290" fmla="*/ 869157 h 1378620"/>
              <a:gd name="connsiteX291" fmla="*/ 319088 w 1710531"/>
              <a:gd name="connsiteY291" fmla="*/ 859632 h 1378620"/>
              <a:gd name="connsiteX292" fmla="*/ 314325 w 1710531"/>
              <a:gd name="connsiteY292" fmla="*/ 852488 h 1378620"/>
              <a:gd name="connsiteX293" fmla="*/ 300038 w 1710531"/>
              <a:gd name="connsiteY293" fmla="*/ 842963 h 1378620"/>
              <a:gd name="connsiteX294" fmla="*/ 273844 w 1710531"/>
              <a:gd name="connsiteY294" fmla="*/ 838200 h 1378620"/>
              <a:gd name="connsiteX295" fmla="*/ 264319 w 1710531"/>
              <a:gd name="connsiteY295" fmla="*/ 835819 h 1378620"/>
              <a:gd name="connsiteX296" fmla="*/ 247650 w 1710531"/>
              <a:gd name="connsiteY296" fmla="*/ 833438 h 1378620"/>
              <a:gd name="connsiteX297" fmla="*/ 223838 w 1710531"/>
              <a:gd name="connsiteY297" fmla="*/ 823913 h 1378620"/>
              <a:gd name="connsiteX298" fmla="*/ 209550 w 1710531"/>
              <a:gd name="connsiteY298" fmla="*/ 814388 h 1378620"/>
              <a:gd name="connsiteX299" fmla="*/ 202407 w 1710531"/>
              <a:gd name="connsiteY299" fmla="*/ 807244 h 1378620"/>
              <a:gd name="connsiteX300" fmla="*/ 195263 w 1710531"/>
              <a:gd name="connsiteY300" fmla="*/ 804863 h 1378620"/>
              <a:gd name="connsiteX301" fmla="*/ 180975 w 1710531"/>
              <a:gd name="connsiteY301" fmla="*/ 797719 h 1378620"/>
              <a:gd name="connsiteX302" fmla="*/ 173832 w 1710531"/>
              <a:gd name="connsiteY302" fmla="*/ 792957 h 1378620"/>
              <a:gd name="connsiteX303" fmla="*/ 157163 w 1710531"/>
              <a:gd name="connsiteY303" fmla="*/ 788194 h 1378620"/>
              <a:gd name="connsiteX304" fmla="*/ 107157 w 1710531"/>
              <a:gd name="connsiteY304" fmla="*/ 790575 h 1378620"/>
              <a:gd name="connsiteX305" fmla="*/ 97632 w 1710531"/>
              <a:gd name="connsiteY305" fmla="*/ 792957 h 1378620"/>
              <a:gd name="connsiteX306" fmla="*/ 61913 w 1710531"/>
              <a:gd name="connsiteY306" fmla="*/ 790575 h 1378620"/>
              <a:gd name="connsiteX307" fmla="*/ 54769 w 1710531"/>
              <a:gd name="connsiteY307" fmla="*/ 785813 h 1378620"/>
              <a:gd name="connsiteX308" fmla="*/ 47625 w 1710531"/>
              <a:gd name="connsiteY308" fmla="*/ 771525 h 1378620"/>
              <a:gd name="connsiteX309" fmla="*/ 42863 w 1710531"/>
              <a:gd name="connsiteY309" fmla="*/ 764382 h 1378620"/>
              <a:gd name="connsiteX310" fmla="*/ 40482 w 1710531"/>
              <a:gd name="connsiteY310" fmla="*/ 757238 h 1378620"/>
              <a:gd name="connsiteX311" fmla="*/ 26194 w 1710531"/>
              <a:gd name="connsiteY311" fmla="*/ 750094 h 1378620"/>
              <a:gd name="connsiteX312" fmla="*/ 7144 w 1710531"/>
              <a:gd name="connsiteY312" fmla="*/ 728663 h 1378620"/>
              <a:gd name="connsiteX313" fmla="*/ 0 w 1710531"/>
              <a:gd name="connsiteY313" fmla="*/ 702469 h 1378620"/>
              <a:gd name="connsiteX314" fmla="*/ 7144 w 1710531"/>
              <a:gd name="connsiteY314"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42988 w 1710531"/>
              <a:gd name="connsiteY227" fmla="*/ 106680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52959 w 1710531"/>
              <a:gd name="connsiteY227" fmla="*/ 101223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5844 w 1710531"/>
              <a:gd name="connsiteY225" fmla="*/ 1064419 h 1378620"/>
              <a:gd name="connsiteX226" fmla="*/ 1052959 w 1710531"/>
              <a:gd name="connsiteY226" fmla="*/ 1012230 h 1378620"/>
              <a:gd name="connsiteX227" fmla="*/ 1052513 w 1710531"/>
              <a:gd name="connsiteY227" fmla="*/ 1081088 h 1378620"/>
              <a:gd name="connsiteX228" fmla="*/ 1057275 w 1710531"/>
              <a:gd name="connsiteY228" fmla="*/ 1123950 h 1378620"/>
              <a:gd name="connsiteX229" fmla="*/ 1059657 w 1710531"/>
              <a:gd name="connsiteY229" fmla="*/ 1154907 h 1378620"/>
              <a:gd name="connsiteX230" fmla="*/ 1073944 w 1710531"/>
              <a:gd name="connsiteY230" fmla="*/ 1159669 h 1378620"/>
              <a:gd name="connsiteX231" fmla="*/ 1081088 w 1710531"/>
              <a:gd name="connsiteY231" fmla="*/ 1173957 h 1378620"/>
              <a:gd name="connsiteX232" fmla="*/ 1083469 w 1710531"/>
              <a:gd name="connsiteY232" fmla="*/ 1181100 h 1378620"/>
              <a:gd name="connsiteX233" fmla="*/ 1107282 w 1710531"/>
              <a:gd name="connsiteY233" fmla="*/ 1193007 h 1378620"/>
              <a:gd name="connsiteX234" fmla="*/ 1195388 w 1710531"/>
              <a:gd name="connsiteY234" fmla="*/ 1195388 h 1378620"/>
              <a:gd name="connsiteX235" fmla="*/ 1204913 w 1710531"/>
              <a:gd name="connsiteY235" fmla="*/ 1197769 h 1378620"/>
              <a:gd name="connsiteX236" fmla="*/ 1233488 w 1710531"/>
              <a:gd name="connsiteY236" fmla="*/ 1202532 h 1378620"/>
              <a:gd name="connsiteX237" fmla="*/ 1245394 w 1710531"/>
              <a:gd name="connsiteY237" fmla="*/ 1216819 h 1378620"/>
              <a:gd name="connsiteX238" fmla="*/ 1264444 w 1710531"/>
              <a:gd name="connsiteY238" fmla="*/ 1223963 h 1378620"/>
              <a:gd name="connsiteX239" fmla="*/ 1283494 w 1710531"/>
              <a:gd name="connsiteY239" fmla="*/ 1228725 h 1378620"/>
              <a:gd name="connsiteX240" fmla="*/ 1283494 w 1710531"/>
              <a:gd name="connsiteY240" fmla="*/ 1290638 h 1378620"/>
              <a:gd name="connsiteX241" fmla="*/ 1276350 w 1710531"/>
              <a:gd name="connsiteY241" fmla="*/ 1297782 h 1378620"/>
              <a:gd name="connsiteX242" fmla="*/ 1264444 w 1710531"/>
              <a:gd name="connsiteY242" fmla="*/ 1319213 h 1378620"/>
              <a:gd name="connsiteX243" fmla="*/ 1252538 w 1710531"/>
              <a:gd name="connsiteY243" fmla="*/ 1335882 h 1378620"/>
              <a:gd name="connsiteX244" fmla="*/ 1257300 w 1710531"/>
              <a:gd name="connsiteY244" fmla="*/ 1376363 h 1378620"/>
              <a:gd name="connsiteX245" fmla="*/ 1196975 w 1710531"/>
              <a:gd name="connsiteY245" fmla="*/ 1372270 h 1378620"/>
              <a:gd name="connsiteX246" fmla="*/ 1085850 w 1710531"/>
              <a:gd name="connsiteY246" fmla="*/ 1338263 h 1378620"/>
              <a:gd name="connsiteX247" fmla="*/ 1050132 w 1710531"/>
              <a:gd name="connsiteY247" fmla="*/ 1328738 h 1378620"/>
              <a:gd name="connsiteX248" fmla="*/ 1007269 w 1710531"/>
              <a:gd name="connsiteY248" fmla="*/ 1326357 h 1378620"/>
              <a:gd name="connsiteX249" fmla="*/ 952500 w 1710531"/>
              <a:gd name="connsiteY249" fmla="*/ 1321594 h 1378620"/>
              <a:gd name="connsiteX250" fmla="*/ 888207 w 1710531"/>
              <a:gd name="connsiteY250" fmla="*/ 1314450 h 1378620"/>
              <a:gd name="connsiteX251" fmla="*/ 764927 w 1710531"/>
              <a:gd name="connsiteY251" fmla="*/ 1300262 h 1378620"/>
              <a:gd name="connsiteX252" fmla="*/ 635794 w 1710531"/>
              <a:gd name="connsiteY252" fmla="*/ 1309688 h 1378620"/>
              <a:gd name="connsiteX253" fmla="*/ 485775 w 1710531"/>
              <a:gd name="connsiteY253" fmla="*/ 1312069 h 1378620"/>
              <a:gd name="connsiteX254" fmla="*/ 428625 w 1710531"/>
              <a:gd name="connsiteY254" fmla="*/ 1312069 h 1378620"/>
              <a:gd name="connsiteX255" fmla="*/ 431007 w 1710531"/>
              <a:gd name="connsiteY255" fmla="*/ 1285875 h 1378620"/>
              <a:gd name="connsiteX256" fmla="*/ 423863 w 1710531"/>
              <a:gd name="connsiteY256" fmla="*/ 1250157 h 1378620"/>
              <a:gd name="connsiteX257" fmla="*/ 421482 w 1710531"/>
              <a:gd name="connsiteY257" fmla="*/ 1243013 h 1378620"/>
              <a:gd name="connsiteX258" fmla="*/ 414338 w 1710531"/>
              <a:gd name="connsiteY258" fmla="*/ 1238250 h 1378620"/>
              <a:gd name="connsiteX259" fmla="*/ 402432 w 1710531"/>
              <a:gd name="connsiteY259" fmla="*/ 1226344 h 1378620"/>
              <a:gd name="connsiteX260" fmla="*/ 397669 w 1710531"/>
              <a:gd name="connsiteY260" fmla="*/ 1219200 h 1378620"/>
              <a:gd name="connsiteX261" fmla="*/ 390525 w 1710531"/>
              <a:gd name="connsiteY261" fmla="*/ 1212057 h 1378620"/>
              <a:gd name="connsiteX262" fmla="*/ 383382 w 1710531"/>
              <a:gd name="connsiteY262" fmla="*/ 1197769 h 1378620"/>
              <a:gd name="connsiteX263" fmla="*/ 385763 w 1710531"/>
              <a:gd name="connsiteY263" fmla="*/ 1185863 h 1378620"/>
              <a:gd name="connsiteX264" fmla="*/ 395288 w 1710531"/>
              <a:gd name="connsiteY264" fmla="*/ 1171575 h 1378620"/>
              <a:gd name="connsiteX265" fmla="*/ 404813 w 1710531"/>
              <a:gd name="connsiteY265" fmla="*/ 1150144 h 1378620"/>
              <a:gd name="connsiteX266" fmla="*/ 407194 w 1710531"/>
              <a:gd name="connsiteY266" fmla="*/ 1143000 h 1378620"/>
              <a:gd name="connsiteX267" fmla="*/ 414338 w 1710531"/>
              <a:gd name="connsiteY267" fmla="*/ 1135857 h 1378620"/>
              <a:gd name="connsiteX268" fmla="*/ 464344 w 1710531"/>
              <a:gd name="connsiteY268" fmla="*/ 1128713 h 1378620"/>
              <a:gd name="connsiteX269" fmla="*/ 464344 w 1710531"/>
              <a:gd name="connsiteY269" fmla="*/ 1090613 h 1378620"/>
              <a:gd name="connsiteX270" fmla="*/ 466725 w 1710531"/>
              <a:gd name="connsiteY270" fmla="*/ 1071563 h 1378620"/>
              <a:gd name="connsiteX271" fmla="*/ 459582 w 1710531"/>
              <a:gd name="connsiteY271" fmla="*/ 1052513 h 1378620"/>
              <a:gd name="connsiteX272" fmla="*/ 452438 w 1710531"/>
              <a:gd name="connsiteY272" fmla="*/ 1047750 h 1378620"/>
              <a:gd name="connsiteX273" fmla="*/ 442913 w 1710531"/>
              <a:gd name="connsiteY273" fmla="*/ 1035844 h 1378620"/>
              <a:gd name="connsiteX274" fmla="*/ 433388 w 1710531"/>
              <a:gd name="connsiteY274" fmla="*/ 1026319 h 1378620"/>
              <a:gd name="connsiteX275" fmla="*/ 433388 w 1710531"/>
              <a:gd name="connsiteY275" fmla="*/ 1012032 h 1378620"/>
              <a:gd name="connsiteX276" fmla="*/ 428625 w 1710531"/>
              <a:gd name="connsiteY276" fmla="*/ 973932 h 1378620"/>
              <a:gd name="connsiteX277" fmla="*/ 423863 w 1710531"/>
              <a:gd name="connsiteY277" fmla="*/ 966788 h 1378620"/>
              <a:gd name="connsiteX278" fmla="*/ 416719 w 1710531"/>
              <a:gd name="connsiteY278" fmla="*/ 962025 h 1378620"/>
              <a:gd name="connsiteX279" fmla="*/ 409575 w 1710531"/>
              <a:gd name="connsiteY279" fmla="*/ 954882 h 1378620"/>
              <a:gd name="connsiteX280" fmla="*/ 402432 w 1710531"/>
              <a:gd name="connsiteY280" fmla="*/ 952500 h 1378620"/>
              <a:gd name="connsiteX281" fmla="*/ 395288 w 1710531"/>
              <a:gd name="connsiteY281" fmla="*/ 947738 h 1378620"/>
              <a:gd name="connsiteX282" fmla="*/ 381000 w 1710531"/>
              <a:gd name="connsiteY282" fmla="*/ 942975 h 1378620"/>
              <a:gd name="connsiteX283" fmla="*/ 369094 w 1710531"/>
              <a:gd name="connsiteY283" fmla="*/ 921544 h 1378620"/>
              <a:gd name="connsiteX284" fmla="*/ 361950 w 1710531"/>
              <a:gd name="connsiteY284" fmla="*/ 916782 h 1378620"/>
              <a:gd name="connsiteX285" fmla="*/ 350044 w 1710531"/>
              <a:gd name="connsiteY285" fmla="*/ 895350 h 1378620"/>
              <a:gd name="connsiteX286" fmla="*/ 345282 w 1710531"/>
              <a:gd name="connsiteY286" fmla="*/ 888207 h 1378620"/>
              <a:gd name="connsiteX287" fmla="*/ 338138 w 1710531"/>
              <a:gd name="connsiteY287" fmla="*/ 873919 h 1378620"/>
              <a:gd name="connsiteX288" fmla="*/ 330994 w 1710531"/>
              <a:gd name="connsiteY288" fmla="*/ 869157 h 1378620"/>
              <a:gd name="connsiteX289" fmla="*/ 319088 w 1710531"/>
              <a:gd name="connsiteY289" fmla="*/ 859632 h 1378620"/>
              <a:gd name="connsiteX290" fmla="*/ 314325 w 1710531"/>
              <a:gd name="connsiteY290" fmla="*/ 852488 h 1378620"/>
              <a:gd name="connsiteX291" fmla="*/ 300038 w 1710531"/>
              <a:gd name="connsiteY291" fmla="*/ 842963 h 1378620"/>
              <a:gd name="connsiteX292" fmla="*/ 273844 w 1710531"/>
              <a:gd name="connsiteY292" fmla="*/ 838200 h 1378620"/>
              <a:gd name="connsiteX293" fmla="*/ 264319 w 1710531"/>
              <a:gd name="connsiteY293" fmla="*/ 835819 h 1378620"/>
              <a:gd name="connsiteX294" fmla="*/ 247650 w 1710531"/>
              <a:gd name="connsiteY294" fmla="*/ 833438 h 1378620"/>
              <a:gd name="connsiteX295" fmla="*/ 223838 w 1710531"/>
              <a:gd name="connsiteY295" fmla="*/ 823913 h 1378620"/>
              <a:gd name="connsiteX296" fmla="*/ 209550 w 1710531"/>
              <a:gd name="connsiteY296" fmla="*/ 814388 h 1378620"/>
              <a:gd name="connsiteX297" fmla="*/ 202407 w 1710531"/>
              <a:gd name="connsiteY297" fmla="*/ 807244 h 1378620"/>
              <a:gd name="connsiteX298" fmla="*/ 195263 w 1710531"/>
              <a:gd name="connsiteY298" fmla="*/ 804863 h 1378620"/>
              <a:gd name="connsiteX299" fmla="*/ 180975 w 1710531"/>
              <a:gd name="connsiteY299" fmla="*/ 797719 h 1378620"/>
              <a:gd name="connsiteX300" fmla="*/ 173832 w 1710531"/>
              <a:gd name="connsiteY300" fmla="*/ 792957 h 1378620"/>
              <a:gd name="connsiteX301" fmla="*/ 157163 w 1710531"/>
              <a:gd name="connsiteY301" fmla="*/ 788194 h 1378620"/>
              <a:gd name="connsiteX302" fmla="*/ 107157 w 1710531"/>
              <a:gd name="connsiteY302" fmla="*/ 790575 h 1378620"/>
              <a:gd name="connsiteX303" fmla="*/ 97632 w 1710531"/>
              <a:gd name="connsiteY303" fmla="*/ 792957 h 1378620"/>
              <a:gd name="connsiteX304" fmla="*/ 61913 w 1710531"/>
              <a:gd name="connsiteY304" fmla="*/ 790575 h 1378620"/>
              <a:gd name="connsiteX305" fmla="*/ 54769 w 1710531"/>
              <a:gd name="connsiteY305" fmla="*/ 785813 h 1378620"/>
              <a:gd name="connsiteX306" fmla="*/ 47625 w 1710531"/>
              <a:gd name="connsiteY306" fmla="*/ 771525 h 1378620"/>
              <a:gd name="connsiteX307" fmla="*/ 42863 w 1710531"/>
              <a:gd name="connsiteY307" fmla="*/ 764382 h 1378620"/>
              <a:gd name="connsiteX308" fmla="*/ 40482 w 1710531"/>
              <a:gd name="connsiteY308" fmla="*/ 757238 h 1378620"/>
              <a:gd name="connsiteX309" fmla="*/ 26194 w 1710531"/>
              <a:gd name="connsiteY309" fmla="*/ 750094 h 1378620"/>
              <a:gd name="connsiteX310" fmla="*/ 7144 w 1710531"/>
              <a:gd name="connsiteY310" fmla="*/ 728663 h 1378620"/>
              <a:gd name="connsiteX311" fmla="*/ 0 w 1710531"/>
              <a:gd name="connsiteY311" fmla="*/ 702469 h 1378620"/>
              <a:gd name="connsiteX312" fmla="*/ 7144 w 1710531"/>
              <a:gd name="connsiteY312"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52959 w 1710531"/>
              <a:gd name="connsiteY225" fmla="*/ 1012230 h 1378620"/>
              <a:gd name="connsiteX226" fmla="*/ 1052513 w 1710531"/>
              <a:gd name="connsiteY226" fmla="*/ 1081088 h 1378620"/>
              <a:gd name="connsiteX227" fmla="*/ 1057275 w 1710531"/>
              <a:gd name="connsiteY227" fmla="*/ 1123950 h 1378620"/>
              <a:gd name="connsiteX228" fmla="*/ 1059657 w 1710531"/>
              <a:gd name="connsiteY228" fmla="*/ 1154907 h 1378620"/>
              <a:gd name="connsiteX229" fmla="*/ 1073944 w 1710531"/>
              <a:gd name="connsiteY229" fmla="*/ 1159669 h 1378620"/>
              <a:gd name="connsiteX230" fmla="*/ 1081088 w 1710531"/>
              <a:gd name="connsiteY230" fmla="*/ 1173957 h 1378620"/>
              <a:gd name="connsiteX231" fmla="*/ 1083469 w 1710531"/>
              <a:gd name="connsiteY231" fmla="*/ 1181100 h 1378620"/>
              <a:gd name="connsiteX232" fmla="*/ 1107282 w 1710531"/>
              <a:gd name="connsiteY232" fmla="*/ 1193007 h 1378620"/>
              <a:gd name="connsiteX233" fmla="*/ 1195388 w 1710531"/>
              <a:gd name="connsiteY233" fmla="*/ 1195388 h 1378620"/>
              <a:gd name="connsiteX234" fmla="*/ 1204913 w 1710531"/>
              <a:gd name="connsiteY234" fmla="*/ 1197769 h 1378620"/>
              <a:gd name="connsiteX235" fmla="*/ 1233488 w 1710531"/>
              <a:gd name="connsiteY235" fmla="*/ 1202532 h 1378620"/>
              <a:gd name="connsiteX236" fmla="*/ 1245394 w 1710531"/>
              <a:gd name="connsiteY236" fmla="*/ 1216819 h 1378620"/>
              <a:gd name="connsiteX237" fmla="*/ 1264444 w 1710531"/>
              <a:gd name="connsiteY237" fmla="*/ 1223963 h 1378620"/>
              <a:gd name="connsiteX238" fmla="*/ 1283494 w 1710531"/>
              <a:gd name="connsiteY238" fmla="*/ 1228725 h 1378620"/>
              <a:gd name="connsiteX239" fmla="*/ 1283494 w 1710531"/>
              <a:gd name="connsiteY239" fmla="*/ 1290638 h 1378620"/>
              <a:gd name="connsiteX240" fmla="*/ 1276350 w 1710531"/>
              <a:gd name="connsiteY240" fmla="*/ 1297782 h 1378620"/>
              <a:gd name="connsiteX241" fmla="*/ 1264444 w 1710531"/>
              <a:gd name="connsiteY241" fmla="*/ 1319213 h 1378620"/>
              <a:gd name="connsiteX242" fmla="*/ 1252538 w 1710531"/>
              <a:gd name="connsiteY242" fmla="*/ 1335882 h 1378620"/>
              <a:gd name="connsiteX243" fmla="*/ 1257300 w 1710531"/>
              <a:gd name="connsiteY243" fmla="*/ 1376363 h 1378620"/>
              <a:gd name="connsiteX244" fmla="*/ 1196975 w 1710531"/>
              <a:gd name="connsiteY244" fmla="*/ 1372270 h 1378620"/>
              <a:gd name="connsiteX245" fmla="*/ 1085850 w 1710531"/>
              <a:gd name="connsiteY245" fmla="*/ 1338263 h 1378620"/>
              <a:gd name="connsiteX246" fmla="*/ 1050132 w 1710531"/>
              <a:gd name="connsiteY246" fmla="*/ 1328738 h 1378620"/>
              <a:gd name="connsiteX247" fmla="*/ 1007269 w 1710531"/>
              <a:gd name="connsiteY247" fmla="*/ 1326357 h 1378620"/>
              <a:gd name="connsiteX248" fmla="*/ 952500 w 1710531"/>
              <a:gd name="connsiteY248" fmla="*/ 1321594 h 1378620"/>
              <a:gd name="connsiteX249" fmla="*/ 888207 w 1710531"/>
              <a:gd name="connsiteY249" fmla="*/ 1314450 h 1378620"/>
              <a:gd name="connsiteX250" fmla="*/ 764927 w 1710531"/>
              <a:gd name="connsiteY250" fmla="*/ 1300262 h 1378620"/>
              <a:gd name="connsiteX251" fmla="*/ 635794 w 1710531"/>
              <a:gd name="connsiteY251" fmla="*/ 1309688 h 1378620"/>
              <a:gd name="connsiteX252" fmla="*/ 485775 w 1710531"/>
              <a:gd name="connsiteY252" fmla="*/ 1312069 h 1378620"/>
              <a:gd name="connsiteX253" fmla="*/ 428625 w 1710531"/>
              <a:gd name="connsiteY253" fmla="*/ 1312069 h 1378620"/>
              <a:gd name="connsiteX254" fmla="*/ 431007 w 1710531"/>
              <a:gd name="connsiteY254" fmla="*/ 1285875 h 1378620"/>
              <a:gd name="connsiteX255" fmla="*/ 423863 w 1710531"/>
              <a:gd name="connsiteY255" fmla="*/ 1250157 h 1378620"/>
              <a:gd name="connsiteX256" fmla="*/ 421482 w 1710531"/>
              <a:gd name="connsiteY256" fmla="*/ 1243013 h 1378620"/>
              <a:gd name="connsiteX257" fmla="*/ 414338 w 1710531"/>
              <a:gd name="connsiteY257" fmla="*/ 1238250 h 1378620"/>
              <a:gd name="connsiteX258" fmla="*/ 402432 w 1710531"/>
              <a:gd name="connsiteY258" fmla="*/ 1226344 h 1378620"/>
              <a:gd name="connsiteX259" fmla="*/ 397669 w 1710531"/>
              <a:gd name="connsiteY259" fmla="*/ 1219200 h 1378620"/>
              <a:gd name="connsiteX260" fmla="*/ 390525 w 1710531"/>
              <a:gd name="connsiteY260" fmla="*/ 1212057 h 1378620"/>
              <a:gd name="connsiteX261" fmla="*/ 383382 w 1710531"/>
              <a:gd name="connsiteY261" fmla="*/ 1197769 h 1378620"/>
              <a:gd name="connsiteX262" fmla="*/ 385763 w 1710531"/>
              <a:gd name="connsiteY262" fmla="*/ 1185863 h 1378620"/>
              <a:gd name="connsiteX263" fmla="*/ 395288 w 1710531"/>
              <a:gd name="connsiteY263" fmla="*/ 1171575 h 1378620"/>
              <a:gd name="connsiteX264" fmla="*/ 404813 w 1710531"/>
              <a:gd name="connsiteY264" fmla="*/ 1150144 h 1378620"/>
              <a:gd name="connsiteX265" fmla="*/ 407194 w 1710531"/>
              <a:gd name="connsiteY265" fmla="*/ 1143000 h 1378620"/>
              <a:gd name="connsiteX266" fmla="*/ 414338 w 1710531"/>
              <a:gd name="connsiteY266" fmla="*/ 1135857 h 1378620"/>
              <a:gd name="connsiteX267" fmla="*/ 464344 w 1710531"/>
              <a:gd name="connsiteY267" fmla="*/ 1128713 h 1378620"/>
              <a:gd name="connsiteX268" fmla="*/ 464344 w 1710531"/>
              <a:gd name="connsiteY268" fmla="*/ 1090613 h 1378620"/>
              <a:gd name="connsiteX269" fmla="*/ 466725 w 1710531"/>
              <a:gd name="connsiteY269" fmla="*/ 1071563 h 1378620"/>
              <a:gd name="connsiteX270" fmla="*/ 459582 w 1710531"/>
              <a:gd name="connsiteY270" fmla="*/ 1052513 h 1378620"/>
              <a:gd name="connsiteX271" fmla="*/ 452438 w 1710531"/>
              <a:gd name="connsiteY271" fmla="*/ 1047750 h 1378620"/>
              <a:gd name="connsiteX272" fmla="*/ 442913 w 1710531"/>
              <a:gd name="connsiteY272" fmla="*/ 1035844 h 1378620"/>
              <a:gd name="connsiteX273" fmla="*/ 433388 w 1710531"/>
              <a:gd name="connsiteY273" fmla="*/ 1026319 h 1378620"/>
              <a:gd name="connsiteX274" fmla="*/ 433388 w 1710531"/>
              <a:gd name="connsiteY274" fmla="*/ 1012032 h 1378620"/>
              <a:gd name="connsiteX275" fmla="*/ 428625 w 1710531"/>
              <a:gd name="connsiteY275" fmla="*/ 973932 h 1378620"/>
              <a:gd name="connsiteX276" fmla="*/ 423863 w 1710531"/>
              <a:gd name="connsiteY276" fmla="*/ 966788 h 1378620"/>
              <a:gd name="connsiteX277" fmla="*/ 416719 w 1710531"/>
              <a:gd name="connsiteY277" fmla="*/ 962025 h 1378620"/>
              <a:gd name="connsiteX278" fmla="*/ 409575 w 1710531"/>
              <a:gd name="connsiteY278" fmla="*/ 954882 h 1378620"/>
              <a:gd name="connsiteX279" fmla="*/ 402432 w 1710531"/>
              <a:gd name="connsiteY279" fmla="*/ 952500 h 1378620"/>
              <a:gd name="connsiteX280" fmla="*/ 395288 w 1710531"/>
              <a:gd name="connsiteY280" fmla="*/ 947738 h 1378620"/>
              <a:gd name="connsiteX281" fmla="*/ 381000 w 1710531"/>
              <a:gd name="connsiteY281" fmla="*/ 942975 h 1378620"/>
              <a:gd name="connsiteX282" fmla="*/ 369094 w 1710531"/>
              <a:gd name="connsiteY282" fmla="*/ 921544 h 1378620"/>
              <a:gd name="connsiteX283" fmla="*/ 361950 w 1710531"/>
              <a:gd name="connsiteY283" fmla="*/ 916782 h 1378620"/>
              <a:gd name="connsiteX284" fmla="*/ 350044 w 1710531"/>
              <a:gd name="connsiteY284" fmla="*/ 895350 h 1378620"/>
              <a:gd name="connsiteX285" fmla="*/ 345282 w 1710531"/>
              <a:gd name="connsiteY285" fmla="*/ 888207 h 1378620"/>
              <a:gd name="connsiteX286" fmla="*/ 338138 w 1710531"/>
              <a:gd name="connsiteY286" fmla="*/ 873919 h 1378620"/>
              <a:gd name="connsiteX287" fmla="*/ 330994 w 1710531"/>
              <a:gd name="connsiteY287" fmla="*/ 869157 h 1378620"/>
              <a:gd name="connsiteX288" fmla="*/ 319088 w 1710531"/>
              <a:gd name="connsiteY288" fmla="*/ 859632 h 1378620"/>
              <a:gd name="connsiteX289" fmla="*/ 314325 w 1710531"/>
              <a:gd name="connsiteY289" fmla="*/ 852488 h 1378620"/>
              <a:gd name="connsiteX290" fmla="*/ 300038 w 1710531"/>
              <a:gd name="connsiteY290" fmla="*/ 842963 h 1378620"/>
              <a:gd name="connsiteX291" fmla="*/ 273844 w 1710531"/>
              <a:gd name="connsiteY291" fmla="*/ 838200 h 1378620"/>
              <a:gd name="connsiteX292" fmla="*/ 264319 w 1710531"/>
              <a:gd name="connsiteY292" fmla="*/ 835819 h 1378620"/>
              <a:gd name="connsiteX293" fmla="*/ 247650 w 1710531"/>
              <a:gd name="connsiteY293" fmla="*/ 833438 h 1378620"/>
              <a:gd name="connsiteX294" fmla="*/ 223838 w 1710531"/>
              <a:gd name="connsiteY294" fmla="*/ 823913 h 1378620"/>
              <a:gd name="connsiteX295" fmla="*/ 209550 w 1710531"/>
              <a:gd name="connsiteY295" fmla="*/ 814388 h 1378620"/>
              <a:gd name="connsiteX296" fmla="*/ 202407 w 1710531"/>
              <a:gd name="connsiteY296" fmla="*/ 807244 h 1378620"/>
              <a:gd name="connsiteX297" fmla="*/ 195263 w 1710531"/>
              <a:gd name="connsiteY297" fmla="*/ 804863 h 1378620"/>
              <a:gd name="connsiteX298" fmla="*/ 180975 w 1710531"/>
              <a:gd name="connsiteY298" fmla="*/ 797719 h 1378620"/>
              <a:gd name="connsiteX299" fmla="*/ 173832 w 1710531"/>
              <a:gd name="connsiteY299" fmla="*/ 792957 h 1378620"/>
              <a:gd name="connsiteX300" fmla="*/ 157163 w 1710531"/>
              <a:gd name="connsiteY300" fmla="*/ 788194 h 1378620"/>
              <a:gd name="connsiteX301" fmla="*/ 107157 w 1710531"/>
              <a:gd name="connsiteY301" fmla="*/ 790575 h 1378620"/>
              <a:gd name="connsiteX302" fmla="*/ 97632 w 1710531"/>
              <a:gd name="connsiteY302" fmla="*/ 792957 h 1378620"/>
              <a:gd name="connsiteX303" fmla="*/ 61913 w 1710531"/>
              <a:gd name="connsiteY303" fmla="*/ 790575 h 1378620"/>
              <a:gd name="connsiteX304" fmla="*/ 54769 w 1710531"/>
              <a:gd name="connsiteY304" fmla="*/ 785813 h 1378620"/>
              <a:gd name="connsiteX305" fmla="*/ 47625 w 1710531"/>
              <a:gd name="connsiteY305" fmla="*/ 771525 h 1378620"/>
              <a:gd name="connsiteX306" fmla="*/ 42863 w 1710531"/>
              <a:gd name="connsiteY306" fmla="*/ 764382 h 1378620"/>
              <a:gd name="connsiteX307" fmla="*/ 40482 w 1710531"/>
              <a:gd name="connsiteY307" fmla="*/ 757238 h 1378620"/>
              <a:gd name="connsiteX308" fmla="*/ 26194 w 1710531"/>
              <a:gd name="connsiteY308" fmla="*/ 750094 h 1378620"/>
              <a:gd name="connsiteX309" fmla="*/ 7144 w 1710531"/>
              <a:gd name="connsiteY309" fmla="*/ 728663 h 1378620"/>
              <a:gd name="connsiteX310" fmla="*/ 0 w 1710531"/>
              <a:gd name="connsiteY310" fmla="*/ 702469 h 1378620"/>
              <a:gd name="connsiteX311" fmla="*/ 7144 w 1710531"/>
              <a:gd name="connsiteY31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52959 w 1710531"/>
              <a:gd name="connsiteY224" fmla="*/ 1012230 h 1378620"/>
              <a:gd name="connsiteX225" fmla="*/ 1052513 w 1710531"/>
              <a:gd name="connsiteY225" fmla="*/ 1081088 h 1378620"/>
              <a:gd name="connsiteX226" fmla="*/ 1057275 w 1710531"/>
              <a:gd name="connsiteY226" fmla="*/ 1123950 h 1378620"/>
              <a:gd name="connsiteX227" fmla="*/ 1059657 w 1710531"/>
              <a:gd name="connsiteY227" fmla="*/ 1154907 h 1378620"/>
              <a:gd name="connsiteX228" fmla="*/ 1073944 w 1710531"/>
              <a:gd name="connsiteY228" fmla="*/ 1159669 h 1378620"/>
              <a:gd name="connsiteX229" fmla="*/ 1081088 w 1710531"/>
              <a:gd name="connsiteY229" fmla="*/ 1173957 h 1378620"/>
              <a:gd name="connsiteX230" fmla="*/ 1083469 w 1710531"/>
              <a:gd name="connsiteY230" fmla="*/ 1181100 h 1378620"/>
              <a:gd name="connsiteX231" fmla="*/ 1107282 w 1710531"/>
              <a:gd name="connsiteY231" fmla="*/ 1193007 h 1378620"/>
              <a:gd name="connsiteX232" fmla="*/ 1195388 w 1710531"/>
              <a:gd name="connsiteY232" fmla="*/ 1195388 h 1378620"/>
              <a:gd name="connsiteX233" fmla="*/ 1204913 w 1710531"/>
              <a:gd name="connsiteY233" fmla="*/ 1197769 h 1378620"/>
              <a:gd name="connsiteX234" fmla="*/ 1233488 w 1710531"/>
              <a:gd name="connsiteY234" fmla="*/ 1202532 h 1378620"/>
              <a:gd name="connsiteX235" fmla="*/ 1245394 w 1710531"/>
              <a:gd name="connsiteY235" fmla="*/ 1216819 h 1378620"/>
              <a:gd name="connsiteX236" fmla="*/ 1264444 w 1710531"/>
              <a:gd name="connsiteY236" fmla="*/ 1223963 h 1378620"/>
              <a:gd name="connsiteX237" fmla="*/ 1283494 w 1710531"/>
              <a:gd name="connsiteY237" fmla="*/ 1228725 h 1378620"/>
              <a:gd name="connsiteX238" fmla="*/ 1283494 w 1710531"/>
              <a:gd name="connsiteY238" fmla="*/ 1290638 h 1378620"/>
              <a:gd name="connsiteX239" fmla="*/ 1276350 w 1710531"/>
              <a:gd name="connsiteY239" fmla="*/ 1297782 h 1378620"/>
              <a:gd name="connsiteX240" fmla="*/ 1264444 w 1710531"/>
              <a:gd name="connsiteY240" fmla="*/ 1319213 h 1378620"/>
              <a:gd name="connsiteX241" fmla="*/ 1252538 w 1710531"/>
              <a:gd name="connsiteY241" fmla="*/ 1335882 h 1378620"/>
              <a:gd name="connsiteX242" fmla="*/ 1257300 w 1710531"/>
              <a:gd name="connsiteY242" fmla="*/ 1376363 h 1378620"/>
              <a:gd name="connsiteX243" fmla="*/ 1196975 w 1710531"/>
              <a:gd name="connsiteY243" fmla="*/ 1372270 h 1378620"/>
              <a:gd name="connsiteX244" fmla="*/ 1085850 w 1710531"/>
              <a:gd name="connsiteY244" fmla="*/ 1338263 h 1378620"/>
              <a:gd name="connsiteX245" fmla="*/ 1050132 w 1710531"/>
              <a:gd name="connsiteY245" fmla="*/ 1328738 h 1378620"/>
              <a:gd name="connsiteX246" fmla="*/ 1007269 w 1710531"/>
              <a:gd name="connsiteY246" fmla="*/ 1326357 h 1378620"/>
              <a:gd name="connsiteX247" fmla="*/ 952500 w 1710531"/>
              <a:gd name="connsiteY247" fmla="*/ 1321594 h 1378620"/>
              <a:gd name="connsiteX248" fmla="*/ 888207 w 1710531"/>
              <a:gd name="connsiteY248" fmla="*/ 1314450 h 1378620"/>
              <a:gd name="connsiteX249" fmla="*/ 764927 w 1710531"/>
              <a:gd name="connsiteY249" fmla="*/ 1300262 h 1378620"/>
              <a:gd name="connsiteX250" fmla="*/ 635794 w 1710531"/>
              <a:gd name="connsiteY250" fmla="*/ 1309688 h 1378620"/>
              <a:gd name="connsiteX251" fmla="*/ 485775 w 1710531"/>
              <a:gd name="connsiteY251" fmla="*/ 1312069 h 1378620"/>
              <a:gd name="connsiteX252" fmla="*/ 428625 w 1710531"/>
              <a:gd name="connsiteY252" fmla="*/ 1312069 h 1378620"/>
              <a:gd name="connsiteX253" fmla="*/ 431007 w 1710531"/>
              <a:gd name="connsiteY253" fmla="*/ 1285875 h 1378620"/>
              <a:gd name="connsiteX254" fmla="*/ 423863 w 1710531"/>
              <a:gd name="connsiteY254" fmla="*/ 1250157 h 1378620"/>
              <a:gd name="connsiteX255" fmla="*/ 421482 w 1710531"/>
              <a:gd name="connsiteY255" fmla="*/ 1243013 h 1378620"/>
              <a:gd name="connsiteX256" fmla="*/ 414338 w 1710531"/>
              <a:gd name="connsiteY256" fmla="*/ 1238250 h 1378620"/>
              <a:gd name="connsiteX257" fmla="*/ 402432 w 1710531"/>
              <a:gd name="connsiteY257" fmla="*/ 1226344 h 1378620"/>
              <a:gd name="connsiteX258" fmla="*/ 397669 w 1710531"/>
              <a:gd name="connsiteY258" fmla="*/ 1219200 h 1378620"/>
              <a:gd name="connsiteX259" fmla="*/ 390525 w 1710531"/>
              <a:gd name="connsiteY259" fmla="*/ 1212057 h 1378620"/>
              <a:gd name="connsiteX260" fmla="*/ 383382 w 1710531"/>
              <a:gd name="connsiteY260" fmla="*/ 1197769 h 1378620"/>
              <a:gd name="connsiteX261" fmla="*/ 385763 w 1710531"/>
              <a:gd name="connsiteY261" fmla="*/ 1185863 h 1378620"/>
              <a:gd name="connsiteX262" fmla="*/ 395288 w 1710531"/>
              <a:gd name="connsiteY262" fmla="*/ 1171575 h 1378620"/>
              <a:gd name="connsiteX263" fmla="*/ 404813 w 1710531"/>
              <a:gd name="connsiteY263" fmla="*/ 1150144 h 1378620"/>
              <a:gd name="connsiteX264" fmla="*/ 407194 w 1710531"/>
              <a:gd name="connsiteY264" fmla="*/ 1143000 h 1378620"/>
              <a:gd name="connsiteX265" fmla="*/ 414338 w 1710531"/>
              <a:gd name="connsiteY265" fmla="*/ 1135857 h 1378620"/>
              <a:gd name="connsiteX266" fmla="*/ 464344 w 1710531"/>
              <a:gd name="connsiteY266" fmla="*/ 1128713 h 1378620"/>
              <a:gd name="connsiteX267" fmla="*/ 464344 w 1710531"/>
              <a:gd name="connsiteY267" fmla="*/ 1090613 h 1378620"/>
              <a:gd name="connsiteX268" fmla="*/ 466725 w 1710531"/>
              <a:gd name="connsiteY268" fmla="*/ 1071563 h 1378620"/>
              <a:gd name="connsiteX269" fmla="*/ 459582 w 1710531"/>
              <a:gd name="connsiteY269" fmla="*/ 1052513 h 1378620"/>
              <a:gd name="connsiteX270" fmla="*/ 452438 w 1710531"/>
              <a:gd name="connsiteY270" fmla="*/ 1047750 h 1378620"/>
              <a:gd name="connsiteX271" fmla="*/ 442913 w 1710531"/>
              <a:gd name="connsiteY271" fmla="*/ 1035844 h 1378620"/>
              <a:gd name="connsiteX272" fmla="*/ 433388 w 1710531"/>
              <a:gd name="connsiteY272" fmla="*/ 1026319 h 1378620"/>
              <a:gd name="connsiteX273" fmla="*/ 433388 w 1710531"/>
              <a:gd name="connsiteY273" fmla="*/ 1012032 h 1378620"/>
              <a:gd name="connsiteX274" fmla="*/ 428625 w 1710531"/>
              <a:gd name="connsiteY274" fmla="*/ 973932 h 1378620"/>
              <a:gd name="connsiteX275" fmla="*/ 423863 w 1710531"/>
              <a:gd name="connsiteY275" fmla="*/ 966788 h 1378620"/>
              <a:gd name="connsiteX276" fmla="*/ 416719 w 1710531"/>
              <a:gd name="connsiteY276" fmla="*/ 962025 h 1378620"/>
              <a:gd name="connsiteX277" fmla="*/ 409575 w 1710531"/>
              <a:gd name="connsiteY277" fmla="*/ 954882 h 1378620"/>
              <a:gd name="connsiteX278" fmla="*/ 402432 w 1710531"/>
              <a:gd name="connsiteY278" fmla="*/ 952500 h 1378620"/>
              <a:gd name="connsiteX279" fmla="*/ 395288 w 1710531"/>
              <a:gd name="connsiteY279" fmla="*/ 947738 h 1378620"/>
              <a:gd name="connsiteX280" fmla="*/ 381000 w 1710531"/>
              <a:gd name="connsiteY280" fmla="*/ 942975 h 1378620"/>
              <a:gd name="connsiteX281" fmla="*/ 369094 w 1710531"/>
              <a:gd name="connsiteY281" fmla="*/ 921544 h 1378620"/>
              <a:gd name="connsiteX282" fmla="*/ 361950 w 1710531"/>
              <a:gd name="connsiteY282" fmla="*/ 916782 h 1378620"/>
              <a:gd name="connsiteX283" fmla="*/ 350044 w 1710531"/>
              <a:gd name="connsiteY283" fmla="*/ 895350 h 1378620"/>
              <a:gd name="connsiteX284" fmla="*/ 345282 w 1710531"/>
              <a:gd name="connsiteY284" fmla="*/ 888207 h 1378620"/>
              <a:gd name="connsiteX285" fmla="*/ 338138 w 1710531"/>
              <a:gd name="connsiteY285" fmla="*/ 873919 h 1378620"/>
              <a:gd name="connsiteX286" fmla="*/ 330994 w 1710531"/>
              <a:gd name="connsiteY286" fmla="*/ 869157 h 1378620"/>
              <a:gd name="connsiteX287" fmla="*/ 319088 w 1710531"/>
              <a:gd name="connsiteY287" fmla="*/ 859632 h 1378620"/>
              <a:gd name="connsiteX288" fmla="*/ 314325 w 1710531"/>
              <a:gd name="connsiteY288" fmla="*/ 852488 h 1378620"/>
              <a:gd name="connsiteX289" fmla="*/ 300038 w 1710531"/>
              <a:gd name="connsiteY289" fmla="*/ 842963 h 1378620"/>
              <a:gd name="connsiteX290" fmla="*/ 273844 w 1710531"/>
              <a:gd name="connsiteY290" fmla="*/ 838200 h 1378620"/>
              <a:gd name="connsiteX291" fmla="*/ 264319 w 1710531"/>
              <a:gd name="connsiteY291" fmla="*/ 835819 h 1378620"/>
              <a:gd name="connsiteX292" fmla="*/ 247650 w 1710531"/>
              <a:gd name="connsiteY292" fmla="*/ 833438 h 1378620"/>
              <a:gd name="connsiteX293" fmla="*/ 223838 w 1710531"/>
              <a:gd name="connsiteY293" fmla="*/ 823913 h 1378620"/>
              <a:gd name="connsiteX294" fmla="*/ 209550 w 1710531"/>
              <a:gd name="connsiteY294" fmla="*/ 814388 h 1378620"/>
              <a:gd name="connsiteX295" fmla="*/ 202407 w 1710531"/>
              <a:gd name="connsiteY295" fmla="*/ 807244 h 1378620"/>
              <a:gd name="connsiteX296" fmla="*/ 195263 w 1710531"/>
              <a:gd name="connsiteY296" fmla="*/ 804863 h 1378620"/>
              <a:gd name="connsiteX297" fmla="*/ 180975 w 1710531"/>
              <a:gd name="connsiteY297" fmla="*/ 797719 h 1378620"/>
              <a:gd name="connsiteX298" fmla="*/ 173832 w 1710531"/>
              <a:gd name="connsiteY298" fmla="*/ 792957 h 1378620"/>
              <a:gd name="connsiteX299" fmla="*/ 157163 w 1710531"/>
              <a:gd name="connsiteY299" fmla="*/ 788194 h 1378620"/>
              <a:gd name="connsiteX300" fmla="*/ 107157 w 1710531"/>
              <a:gd name="connsiteY300" fmla="*/ 790575 h 1378620"/>
              <a:gd name="connsiteX301" fmla="*/ 97632 w 1710531"/>
              <a:gd name="connsiteY301" fmla="*/ 792957 h 1378620"/>
              <a:gd name="connsiteX302" fmla="*/ 61913 w 1710531"/>
              <a:gd name="connsiteY302" fmla="*/ 790575 h 1378620"/>
              <a:gd name="connsiteX303" fmla="*/ 54769 w 1710531"/>
              <a:gd name="connsiteY303" fmla="*/ 785813 h 1378620"/>
              <a:gd name="connsiteX304" fmla="*/ 47625 w 1710531"/>
              <a:gd name="connsiteY304" fmla="*/ 771525 h 1378620"/>
              <a:gd name="connsiteX305" fmla="*/ 42863 w 1710531"/>
              <a:gd name="connsiteY305" fmla="*/ 764382 h 1378620"/>
              <a:gd name="connsiteX306" fmla="*/ 40482 w 1710531"/>
              <a:gd name="connsiteY306" fmla="*/ 757238 h 1378620"/>
              <a:gd name="connsiteX307" fmla="*/ 26194 w 1710531"/>
              <a:gd name="connsiteY307" fmla="*/ 750094 h 1378620"/>
              <a:gd name="connsiteX308" fmla="*/ 7144 w 1710531"/>
              <a:gd name="connsiteY308" fmla="*/ 728663 h 1378620"/>
              <a:gd name="connsiteX309" fmla="*/ 0 w 1710531"/>
              <a:gd name="connsiteY309" fmla="*/ 702469 h 1378620"/>
              <a:gd name="connsiteX310" fmla="*/ 7144 w 1710531"/>
              <a:gd name="connsiteY31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85850 w 1710531"/>
              <a:gd name="connsiteY214" fmla="*/ 914400 h 1378620"/>
              <a:gd name="connsiteX215" fmla="*/ 1092994 w 1710531"/>
              <a:gd name="connsiteY215" fmla="*/ 919163 h 1378620"/>
              <a:gd name="connsiteX216" fmla="*/ 1100138 w 1710531"/>
              <a:gd name="connsiteY216" fmla="*/ 921544 h 1378620"/>
              <a:gd name="connsiteX217" fmla="*/ 1097757 w 1710531"/>
              <a:gd name="connsiteY217" fmla="*/ 981075 h 1378620"/>
              <a:gd name="connsiteX218" fmla="*/ 1090613 w 1710531"/>
              <a:gd name="connsiteY218" fmla="*/ 983457 h 1378620"/>
              <a:gd name="connsiteX219" fmla="*/ 1057275 w 1710531"/>
              <a:gd name="connsiteY219" fmla="*/ 988219 h 1378620"/>
              <a:gd name="connsiteX220" fmla="*/ 1050132 w 1710531"/>
              <a:gd name="connsiteY220" fmla="*/ 992982 h 1378620"/>
              <a:gd name="connsiteX221" fmla="*/ 1057275 w 1710531"/>
              <a:gd name="connsiteY221" fmla="*/ 995363 h 1378620"/>
              <a:gd name="connsiteX222" fmla="*/ 1050132 w 1710531"/>
              <a:gd name="connsiteY222" fmla="*/ 1014413 h 1378620"/>
              <a:gd name="connsiteX223" fmla="*/ 1052959 w 1710531"/>
              <a:gd name="connsiteY223" fmla="*/ 1012230 h 1378620"/>
              <a:gd name="connsiteX224" fmla="*/ 1052513 w 1710531"/>
              <a:gd name="connsiteY224" fmla="*/ 1081088 h 1378620"/>
              <a:gd name="connsiteX225" fmla="*/ 1057275 w 1710531"/>
              <a:gd name="connsiteY225" fmla="*/ 1123950 h 1378620"/>
              <a:gd name="connsiteX226" fmla="*/ 1059657 w 1710531"/>
              <a:gd name="connsiteY226" fmla="*/ 1154907 h 1378620"/>
              <a:gd name="connsiteX227" fmla="*/ 1073944 w 1710531"/>
              <a:gd name="connsiteY227" fmla="*/ 1159669 h 1378620"/>
              <a:gd name="connsiteX228" fmla="*/ 1081088 w 1710531"/>
              <a:gd name="connsiteY228" fmla="*/ 1173957 h 1378620"/>
              <a:gd name="connsiteX229" fmla="*/ 1083469 w 1710531"/>
              <a:gd name="connsiteY229" fmla="*/ 1181100 h 1378620"/>
              <a:gd name="connsiteX230" fmla="*/ 1107282 w 1710531"/>
              <a:gd name="connsiteY230" fmla="*/ 1193007 h 1378620"/>
              <a:gd name="connsiteX231" fmla="*/ 1195388 w 1710531"/>
              <a:gd name="connsiteY231" fmla="*/ 1195388 h 1378620"/>
              <a:gd name="connsiteX232" fmla="*/ 1204913 w 1710531"/>
              <a:gd name="connsiteY232" fmla="*/ 1197769 h 1378620"/>
              <a:gd name="connsiteX233" fmla="*/ 1233488 w 1710531"/>
              <a:gd name="connsiteY233" fmla="*/ 1202532 h 1378620"/>
              <a:gd name="connsiteX234" fmla="*/ 1245394 w 1710531"/>
              <a:gd name="connsiteY234" fmla="*/ 1216819 h 1378620"/>
              <a:gd name="connsiteX235" fmla="*/ 1264444 w 1710531"/>
              <a:gd name="connsiteY235" fmla="*/ 1223963 h 1378620"/>
              <a:gd name="connsiteX236" fmla="*/ 1283494 w 1710531"/>
              <a:gd name="connsiteY236" fmla="*/ 1228725 h 1378620"/>
              <a:gd name="connsiteX237" fmla="*/ 1283494 w 1710531"/>
              <a:gd name="connsiteY237" fmla="*/ 1290638 h 1378620"/>
              <a:gd name="connsiteX238" fmla="*/ 1276350 w 1710531"/>
              <a:gd name="connsiteY238" fmla="*/ 1297782 h 1378620"/>
              <a:gd name="connsiteX239" fmla="*/ 1264444 w 1710531"/>
              <a:gd name="connsiteY239" fmla="*/ 1319213 h 1378620"/>
              <a:gd name="connsiteX240" fmla="*/ 1252538 w 1710531"/>
              <a:gd name="connsiteY240" fmla="*/ 1335882 h 1378620"/>
              <a:gd name="connsiteX241" fmla="*/ 1257300 w 1710531"/>
              <a:gd name="connsiteY241" fmla="*/ 1376363 h 1378620"/>
              <a:gd name="connsiteX242" fmla="*/ 1196975 w 1710531"/>
              <a:gd name="connsiteY242" fmla="*/ 1372270 h 1378620"/>
              <a:gd name="connsiteX243" fmla="*/ 1085850 w 1710531"/>
              <a:gd name="connsiteY243" fmla="*/ 1338263 h 1378620"/>
              <a:gd name="connsiteX244" fmla="*/ 1050132 w 1710531"/>
              <a:gd name="connsiteY244" fmla="*/ 1328738 h 1378620"/>
              <a:gd name="connsiteX245" fmla="*/ 1007269 w 1710531"/>
              <a:gd name="connsiteY245" fmla="*/ 1326357 h 1378620"/>
              <a:gd name="connsiteX246" fmla="*/ 952500 w 1710531"/>
              <a:gd name="connsiteY246" fmla="*/ 1321594 h 1378620"/>
              <a:gd name="connsiteX247" fmla="*/ 888207 w 1710531"/>
              <a:gd name="connsiteY247" fmla="*/ 1314450 h 1378620"/>
              <a:gd name="connsiteX248" fmla="*/ 764927 w 1710531"/>
              <a:gd name="connsiteY248" fmla="*/ 1300262 h 1378620"/>
              <a:gd name="connsiteX249" fmla="*/ 635794 w 1710531"/>
              <a:gd name="connsiteY249" fmla="*/ 1309688 h 1378620"/>
              <a:gd name="connsiteX250" fmla="*/ 485775 w 1710531"/>
              <a:gd name="connsiteY250" fmla="*/ 1312069 h 1378620"/>
              <a:gd name="connsiteX251" fmla="*/ 428625 w 1710531"/>
              <a:gd name="connsiteY251" fmla="*/ 1312069 h 1378620"/>
              <a:gd name="connsiteX252" fmla="*/ 431007 w 1710531"/>
              <a:gd name="connsiteY252" fmla="*/ 1285875 h 1378620"/>
              <a:gd name="connsiteX253" fmla="*/ 423863 w 1710531"/>
              <a:gd name="connsiteY253" fmla="*/ 1250157 h 1378620"/>
              <a:gd name="connsiteX254" fmla="*/ 421482 w 1710531"/>
              <a:gd name="connsiteY254" fmla="*/ 1243013 h 1378620"/>
              <a:gd name="connsiteX255" fmla="*/ 414338 w 1710531"/>
              <a:gd name="connsiteY255" fmla="*/ 1238250 h 1378620"/>
              <a:gd name="connsiteX256" fmla="*/ 402432 w 1710531"/>
              <a:gd name="connsiteY256" fmla="*/ 1226344 h 1378620"/>
              <a:gd name="connsiteX257" fmla="*/ 397669 w 1710531"/>
              <a:gd name="connsiteY257" fmla="*/ 1219200 h 1378620"/>
              <a:gd name="connsiteX258" fmla="*/ 390525 w 1710531"/>
              <a:gd name="connsiteY258" fmla="*/ 1212057 h 1378620"/>
              <a:gd name="connsiteX259" fmla="*/ 383382 w 1710531"/>
              <a:gd name="connsiteY259" fmla="*/ 1197769 h 1378620"/>
              <a:gd name="connsiteX260" fmla="*/ 385763 w 1710531"/>
              <a:gd name="connsiteY260" fmla="*/ 1185863 h 1378620"/>
              <a:gd name="connsiteX261" fmla="*/ 395288 w 1710531"/>
              <a:gd name="connsiteY261" fmla="*/ 1171575 h 1378620"/>
              <a:gd name="connsiteX262" fmla="*/ 404813 w 1710531"/>
              <a:gd name="connsiteY262" fmla="*/ 1150144 h 1378620"/>
              <a:gd name="connsiteX263" fmla="*/ 407194 w 1710531"/>
              <a:gd name="connsiteY263" fmla="*/ 1143000 h 1378620"/>
              <a:gd name="connsiteX264" fmla="*/ 414338 w 1710531"/>
              <a:gd name="connsiteY264" fmla="*/ 1135857 h 1378620"/>
              <a:gd name="connsiteX265" fmla="*/ 464344 w 1710531"/>
              <a:gd name="connsiteY265" fmla="*/ 1128713 h 1378620"/>
              <a:gd name="connsiteX266" fmla="*/ 464344 w 1710531"/>
              <a:gd name="connsiteY266" fmla="*/ 1090613 h 1378620"/>
              <a:gd name="connsiteX267" fmla="*/ 466725 w 1710531"/>
              <a:gd name="connsiteY267" fmla="*/ 1071563 h 1378620"/>
              <a:gd name="connsiteX268" fmla="*/ 459582 w 1710531"/>
              <a:gd name="connsiteY268" fmla="*/ 1052513 h 1378620"/>
              <a:gd name="connsiteX269" fmla="*/ 452438 w 1710531"/>
              <a:gd name="connsiteY269" fmla="*/ 1047750 h 1378620"/>
              <a:gd name="connsiteX270" fmla="*/ 442913 w 1710531"/>
              <a:gd name="connsiteY270" fmla="*/ 1035844 h 1378620"/>
              <a:gd name="connsiteX271" fmla="*/ 433388 w 1710531"/>
              <a:gd name="connsiteY271" fmla="*/ 1026319 h 1378620"/>
              <a:gd name="connsiteX272" fmla="*/ 433388 w 1710531"/>
              <a:gd name="connsiteY272" fmla="*/ 1012032 h 1378620"/>
              <a:gd name="connsiteX273" fmla="*/ 428625 w 1710531"/>
              <a:gd name="connsiteY273" fmla="*/ 973932 h 1378620"/>
              <a:gd name="connsiteX274" fmla="*/ 423863 w 1710531"/>
              <a:gd name="connsiteY274" fmla="*/ 966788 h 1378620"/>
              <a:gd name="connsiteX275" fmla="*/ 416719 w 1710531"/>
              <a:gd name="connsiteY275" fmla="*/ 962025 h 1378620"/>
              <a:gd name="connsiteX276" fmla="*/ 409575 w 1710531"/>
              <a:gd name="connsiteY276" fmla="*/ 954882 h 1378620"/>
              <a:gd name="connsiteX277" fmla="*/ 402432 w 1710531"/>
              <a:gd name="connsiteY277" fmla="*/ 952500 h 1378620"/>
              <a:gd name="connsiteX278" fmla="*/ 395288 w 1710531"/>
              <a:gd name="connsiteY278" fmla="*/ 947738 h 1378620"/>
              <a:gd name="connsiteX279" fmla="*/ 381000 w 1710531"/>
              <a:gd name="connsiteY279" fmla="*/ 942975 h 1378620"/>
              <a:gd name="connsiteX280" fmla="*/ 369094 w 1710531"/>
              <a:gd name="connsiteY280" fmla="*/ 921544 h 1378620"/>
              <a:gd name="connsiteX281" fmla="*/ 361950 w 1710531"/>
              <a:gd name="connsiteY281" fmla="*/ 916782 h 1378620"/>
              <a:gd name="connsiteX282" fmla="*/ 350044 w 1710531"/>
              <a:gd name="connsiteY282" fmla="*/ 895350 h 1378620"/>
              <a:gd name="connsiteX283" fmla="*/ 345282 w 1710531"/>
              <a:gd name="connsiteY283" fmla="*/ 888207 h 1378620"/>
              <a:gd name="connsiteX284" fmla="*/ 338138 w 1710531"/>
              <a:gd name="connsiteY284" fmla="*/ 873919 h 1378620"/>
              <a:gd name="connsiteX285" fmla="*/ 330994 w 1710531"/>
              <a:gd name="connsiteY285" fmla="*/ 869157 h 1378620"/>
              <a:gd name="connsiteX286" fmla="*/ 319088 w 1710531"/>
              <a:gd name="connsiteY286" fmla="*/ 859632 h 1378620"/>
              <a:gd name="connsiteX287" fmla="*/ 314325 w 1710531"/>
              <a:gd name="connsiteY287" fmla="*/ 852488 h 1378620"/>
              <a:gd name="connsiteX288" fmla="*/ 300038 w 1710531"/>
              <a:gd name="connsiteY288" fmla="*/ 842963 h 1378620"/>
              <a:gd name="connsiteX289" fmla="*/ 273844 w 1710531"/>
              <a:gd name="connsiteY289" fmla="*/ 838200 h 1378620"/>
              <a:gd name="connsiteX290" fmla="*/ 264319 w 1710531"/>
              <a:gd name="connsiteY290" fmla="*/ 835819 h 1378620"/>
              <a:gd name="connsiteX291" fmla="*/ 247650 w 1710531"/>
              <a:gd name="connsiteY291" fmla="*/ 833438 h 1378620"/>
              <a:gd name="connsiteX292" fmla="*/ 223838 w 1710531"/>
              <a:gd name="connsiteY292" fmla="*/ 823913 h 1378620"/>
              <a:gd name="connsiteX293" fmla="*/ 209550 w 1710531"/>
              <a:gd name="connsiteY293" fmla="*/ 814388 h 1378620"/>
              <a:gd name="connsiteX294" fmla="*/ 202407 w 1710531"/>
              <a:gd name="connsiteY294" fmla="*/ 807244 h 1378620"/>
              <a:gd name="connsiteX295" fmla="*/ 195263 w 1710531"/>
              <a:gd name="connsiteY295" fmla="*/ 804863 h 1378620"/>
              <a:gd name="connsiteX296" fmla="*/ 180975 w 1710531"/>
              <a:gd name="connsiteY296" fmla="*/ 797719 h 1378620"/>
              <a:gd name="connsiteX297" fmla="*/ 173832 w 1710531"/>
              <a:gd name="connsiteY297" fmla="*/ 792957 h 1378620"/>
              <a:gd name="connsiteX298" fmla="*/ 157163 w 1710531"/>
              <a:gd name="connsiteY298" fmla="*/ 788194 h 1378620"/>
              <a:gd name="connsiteX299" fmla="*/ 107157 w 1710531"/>
              <a:gd name="connsiteY299" fmla="*/ 790575 h 1378620"/>
              <a:gd name="connsiteX300" fmla="*/ 97632 w 1710531"/>
              <a:gd name="connsiteY300" fmla="*/ 792957 h 1378620"/>
              <a:gd name="connsiteX301" fmla="*/ 61913 w 1710531"/>
              <a:gd name="connsiteY301" fmla="*/ 790575 h 1378620"/>
              <a:gd name="connsiteX302" fmla="*/ 54769 w 1710531"/>
              <a:gd name="connsiteY302" fmla="*/ 785813 h 1378620"/>
              <a:gd name="connsiteX303" fmla="*/ 47625 w 1710531"/>
              <a:gd name="connsiteY303" fmla="*/ 771525 h 1378620"/>
              <a:gd name="connsiteX304" fmla="*/ 42863 w 1710531"/>
              <a:gd name="connsiteY304" fmla="*/ 764382 h 1378620"/>
              <a:gd name="connsiteX305" fmla="*/ 40482 w 1710531"/>
              <a:gd name="connsiteY305" fmla="*/ 757238 h 1378620"/>
              <a:gd name="connsiteX306" fmla="*/ 26194 w 1710531"/>
              <a:gd name="connsiteY306" fmla="*/ 750094 h 1378620"/>
              <a:gd name="connsiteX307" fmla="*/ 7144 w 1710531"/>
              <a:gd name="connsiteY307" fmla="*/ 728663 h 1378620"/>
              <a:gd name="connsiteX308" fmla="*/ 0 w 1710531"/>
              <a:gd name="connsiteY308" fmla="*/ 702469 h 1378620"/>
              <a:gd name="connsiteX309" fmla="*/ 7144 w 1710531"/>
              <a:gd name="connsiteY30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66813 w 1710531"/>
              <a:gd name="connsiteY206" fmla="*/ 864394 h 1378620"/>
              <a:gd name="connsiteX207" fmla="*/ 1162050 w 1710531"/>
              <a:gd name="connsiteY207" fmla="*/ 878682 h 1378620"/>
              <a:gd name="connsiteX208" fmla="*/ 1147763 w 1710531"/>
              <a:gd name="connsiteY208" fmla="*/ 888207 h 1378620"/>
              <a:gd name="connsiteX209" fmla="*/ 1119188 w 1710531"/>
              <a:gd name="connsiteY209" fmla="*/ 890588 h 1378620"/>
              <a:gd name="connsiteX210" fmla="*/ 1116807 w 1710531"/>
              <a:gd name="connsiteY210" fmla="*/ 907257 h 1378620"/>
              <a:gd name="connsiteX211" fmla="*/ 1109663 w 1710531"/>
              <a:gd name="connsiteY211" fmla="*/ 909638 h 1378620"/>
              <a:gd name="connsiteX212" fmla="*/ 1090613 w 1710531"/>
              <a:gd name="connsiteY212" fmla="*/ 914400 h 1378620"/>
              <a:gd name="connsiteX213" fmla="*/ 1085850 w 1710531"/>
              <a:gd name="connsiteY213" fmla="*/ 914400 h 1378620"/>
              <a:gd name="connsiteX214" fmla="*/ 1092994 w 1710531"/>
              <a:gd name="connsiteY214" fmla="*/ 919163 h 1378620"/>
              <a:gd name="connsiteX215" fmla="*/ 1100138 w 1710531"/>
              <a:gd name="connsiteY215" fmla="*/ 921544 h 1378620"/>
              <a:gd name="connsiteX216" fmla="*/ 1097757 w 1710531"/>
              <a:gd name="connsiteY216" fmla="*/ 981075 h 1378620"/>
              <a:gd name="connsiteX217" fmla="*/ 1090613 w 1710531"/>
              <a:gd name="connsiteY217" fmla="*/ 983457 h 1378620"/>
              <a:gd name="connsiteX218" fmla="*/ 1057275 w 1710531"/>
              <a:gd name="connsiteY218" fmla="*/ 988219 h 1378620"/>
              <a:gd name="connsiteX219" fmla="*/ 1050132 w 1710531"/>
              <a:gd name="connsiteY219" fmla="*/ 992982 h 1378620"/>
              <a:gd name="connsiteX220" fmla="*/ 1057275 w 1710531"/>
              <a:gd name="connsiteY220" fmla="*/ 995363 h 1378620"/>
              <a:gd name="connsiteX221" fmla="*/ 1050132 w 1710531"/>
              <a:gd name="connsiteY221" fmla="*/ 1014413 h 1378620"/>
              <a:gd name="connsiteX222" fmla="*/ 1052959 w 1710531"/>
              <a:gd name="connsiteY222" fmla="*/ 1012230 h 1378620"/>
              <a:gd name="connsiteX223" fmla="*/ 1052513 w 1710531"/>
              <a:gd name="connsiteY223" fmla="*/ 1081088 h 1378620"/>
              <a:gd name="connsiteX224" fmla="*/ 1057275 w 1710531"/>
              <a:gd name="connsiteY224" fmla="*/ 1123950 h 1378620"/>
              <a:gd name="connsiteX225" fmla="*/ 1059657 w 1710531"/>
              <a:gd name="connsiteY225" fmla="*/ 1154907 h 1378620"/>
              <a:gd name="connsiteX226" fmla="*/ 1073944 w 1710531"/>
              <a:gd name="connsiteY226" fmla="*/ 1159669 h 1378620"/>
              <a:gd name="connsiteX227" fmla="*/ 1081088 w 1710531"/>
              <a:gd name="connsiteY227" fmla="*/ 1173957 h 1378620"/>
              <a:gd name="connsiteX228" fmla="*/ 1083469 w 1710531"/>
              <a:gd name="connsiteY228" fmla="*/ 1181100 h 1378620"/>
              <a:gd name="connsiteX229" fmla="*/ 1107282 w 1710531"/>
              <a:gd name="connsiteY229" fmla="*/ 1193007 h 1378620"/>
              <a:gd name="connsiteX230" fmla="*/ 1195388 w 1710531"/>
              <a:gd name="connsiteY230" fmla="*/ 1195388 h 1378620"/>
              <a:gd name="connsiteX231" fmla="*/ 1204913 w 1710531"/>
              <a:gd name="connsiteY231" fmla="*/ 1197769 h 1378620"/>
              <a:gd name="connsiteX232" fmla="*/ 1233488 w 1710531"/>
              <a:gd name="connsiteY232" fmla="*/ 1202532 h 1378620"/>
              <a:gd name="connsiteX233" fmla="*/ 1245394 w 1710531"/>
              <a:gd name="connsiteY233" fmla="*/ 1216819 h 1378620"/>
              <a:gd name="connsiteX234" fmla="*/ 1264444 w 1710531"/>
              <a:gd name="connsiteY234" fmla="*/ 1223963 h 1378620"/>
              <a:gd name="connsiteX235" fmla="*/ 1283494 w 1710531"/>
              <a:gd name="connsiteY235" fmla="*/ 1228725 h 1378620"/>
              <a:gd name="connsiteX236" fmla="*/ 1283494 w 1710531"/>
              <a:gd name="connsiteY236" fmla="*/ 1290638 h 1378620"/>
              <a:gd name="connsiteX237" fmla="*/ 1276350 w 1710531"/>
              <a:gd name="connsiteY237" fmla="*/ 1297782 h 1378620"/>
              <a:gd name="connsiteX238" fmla="*/ 1264444 w 1710531"/>
              <a:gd name="connsiteY238" fmla="*/ 1319213 h 1378620"/>
              <a:gd name="connsiteX239" fmla="*/ 1252538 w 1710531"/>
              <a:gd name="connsiteY239" fmla="*/ 1335882 h 1378620"/>
              <a:gd name="connsiteX240" fmla="*/ 1257300 w 1710531"/>
              <a:gd name="connsiteY240" fmla="*/ 1376363 h 1378620"/>
              <a:gd name="connsiteX241" fmla="*/ 1196975 w 1710531"/>
              <a:gd name="connsiteY241" fmla="*/ 1372270 h 1378620"/>
              <a:gd name="connsiteX242" fmla="*/ 1085850 w 1710531"/>
              <a:gd name="connsiteY242" fmla="*/ 1338263 h 1378620"/>
              <a:gd name="connsiteX243" fmla="*/ 1050132 w 1710531"/>
              <a:gd name="connsiteY243" fmla="*/ 1328738 h 1378620"/>
              <a:gd name="connsiteX244" fmla="*/ 1007269 w 1710531"/>
              <a:gd name="connsiteY244" fmla="*/ 1326357 h 1378620"/>
              <a:gd name="connsiteX245" fmla="*/ 952500 w 1710531"/>
              <a:gd name="connsiteY245" fmla="*/ 1321594 h 1378620"/>
              <a:gd name="connsiteX246" fmla="*/ 888207 w 1710531"/>
              <a:gd name="connsiteY246" fmla="*/ 1314450 h 1378620"/>
              <a:gd name="connsiteX247" fmla="*/ 764927 w 1710531"/>
              <a:gd name="connsiteY247" fmla="*/ 1300262 h 1378620"/>
              <a:gd name="connsiteX248" fmla="*/ 635794 w 1710531"/>
              <a:gd name="connsiteY248" fmla="*/ 1309688 h 1378620"/>
              <a:gd name="connsiteX249" fmla="*/ 485775 w 1710531"/>
              <a:gd name="connsiteY249" fmla="*/ 1312069 h 1378620"/>
              <a:gd name="connsiteX250" fmla="*/ 428625 w 1710531"/>
              <a:gd name="connsiteY250" fmla="*/ 1312069 h 1378620"/>
              <a:gd name="connsiteX251" fmla="*/ 431007 w 1710531"/>
              <a:gd name="connsiteY251" fmla="*/ 1285875 h 1378620"/>
              <a:gd name="connsiteX252" fmla="*/ 423863 w 1710531"/>
              <a:gd name="connsiteY252" fmla="*/ 1250157 h 1378620"/>
              <a:gd name="connsiteX253" fmla="*/ 421482 w 1710531"/>
              <a:gd name="connsiteY253" fmla="*/ 1243013 h 1378620"/>
              <a:gd name="connsiteX254" fmla="*/ 414338 w 1710531"/>
              <a:gd name="connsiteY254" fmla="*/ 1238250 h 1378620"/>
              <a:gd name="connsiteX255" fmla="*/ 402432 w 1710531"/>
              <a:gd name="connsiteY255" fmla="*/ 1226344 h 1378620"/>
              <a:gd name="connsiteX256" fmla="*/ 397669 w 1710531"/>
              <a:gd name="connsiteY256" fmla="*/ 1219200 h 1378620"/>
              <a:gd name="connsiteX257" fmla="*/ 390525 w 1710531"/>
              <a:gd name="connsiteY257" fmla="*/ 1212057 h 1378620"/>
              <a:gd name="connsiteX258" fmla="*/ 383382 w 1710531"/>
              <a:gd name="connsiteY258" fmla="*/ 1197769 h 1378620"/>
              <a:gd name="connsiteX259" fmla="*/ 385763 w 1710531"/>
              <a:gd name="connsiteY259" fmla="*/ 1185863 h 1378620"/>
              <a:gd name="connsiteX260" fmla="*/ 395288 w 1710531"/>
              <a:gd name="connsiteY260" fmla="*/ 1171575 h 1378620"/>
              <a:gd name="connsiteX261" fmla="*/ 404813 w 1710531"/>
              <a:gd name="connsiteY261" fmla="*/ 1150144 h 1378620"/>
              <a:gd name="connsiteX262" fmla="*/ 407194 w 1710531"/>
              <a:gd name="connsiteY262" fmla="*/ 1143000 h 1378620"/>
              <a:gd name="connsiteX263" fmla="*/ 414338 w 1710531"/>
              <a:gd name="connsiteY263" fmla="*/ 1135857 h 1378620"/>
              <a:gd name="connsiteX264" fmla="*/ 464344 w 1710531"/>
              <a:gd name="connsiteY264" fmla="*/ 1128713 h 1378620"/>
              <a:gd name="connsiteX265" fmla="*/ 464344 w 1710531"/>
              <a:gd name="connsiteY265" fmla="*/ 1090613 h 1378620"/>
              <a:gd name="connsiteX266" fmla="*/ 466725 w 1710531"/>
              <a:gd name="connsiteY266" fmla="*/ 1071563 h 1378620"/>
              <a:gd name="connsiteX267" fmla="*/ 459582 w 1710531"/>
              <a:gd name="connsiteY267" fmla="*/ 1052513 h 1378620"/>
              <a:gd name="connsiteX268" fmla="*/ 452438 w 1710531"/>
              <a:gd name="connsiteY268" fmla="*/ 1047750 h 1378620"/>
              <a:gd name="connsiteX269" fmla="*/ 442913 w 1710531"/>
              <a:gd name="connsiteY269" fmla="*/ 1035844 h 1378620"/>
              <a:gd name="connsiteX270" fmla="*/ 433388 w 1710531"/>
              <a:gd name="connsiteY270" fmla="*/ 1026319 h 1378620"/>
              <a:gd name="connsiteX271" fmla="*/ 433388 w 1710531"/>
              <a:gd name="connsiteY271" fmla="*/ 1012032 h 1378620"/>
              <a:gd name="connsiteX272" fmla="*/ 428625 w 1710531"/>
              <a:gd name="connsiteY272" fmla="*/ 973932 h 1378620"/>
              <a:gd name="connsiteX273" fmla="*/ 423863 w 1710531"/>
              <a:gd name="connsiteY273" fmla="*/ 966788 h 1378620"/>
              <a:gd name="connsiteX274" fmla="*/ 416719 w 1710531"/>
              <a:gd name="connsiteY274" fmla="*/ 962025 h 1378620"/>
              <a:gd name="connsiteX275" fmla="*/ 409575 w 1710531"/>
              <a:gd name="connsiteY275" fmla="*/ 954882 h 1378620"/>
              <a:gd name="connsiteX276" fmla="*/ 402432 w 1710531"/>
              <a:gd name="connsiteY276" fmla="*/ 952500 h 1378620"/>
              <a:gd name="connsiteX277" fmla="*/ 395288 w 1710531"/>
              <a:gd name="connsiteY277" fmla="*/ 947738 h 1378620"/>
              <a:gd name="connsiteX278" fmla="*/ 381000 w 1710531"/>
              <a:gd name="connsiteY278" fmla="*/ 942975 h 1378620"/>
              <a:gd name="connsiteX279" fmla="*/ 369094 w 1710531"/>
              <a:gd name="connsiteY279" fmla="*/ 921544 h 1378620"/>
              <a:gd name="connsiteX280" fmla="*/ 361950 w 1710531"/>
              <a:gd name="connsiteY280" fmla="*/ 916782 h 1378620"/>
              <a:gd name="connsiteX281" fmla="*/ 350044 w 1710531"/>
              <a:gd name="connsiteY281" fmla="*/ 895350 h 1378620"/>
              <a:gd name="connsiteX282" fmla="*/ 345282 w 1710531"/>
              <a:gd name="connsiteY282" fmla="*/ 888207 h 1378620"/>
              <a:gd name="connsiteX283" fmla="*/ 338138 w 1710531"/>
              <a:gd name="connsiteY283" fmla="*/ 873919 h 1378620"/>
              <a:gd name="connsiteX284" fmla="*/ 330994 w 1710531"/>
              <a:gd name="connsiteY284" fmla="*/ 869157 h 1378620"/>
              <a:gd name="connsiteX285" fmla="*/ 319088 w 1710531"/>
              <a:gd name="connsiteY285" fmla="*/ 859632 h 1378620"/>
              <a:gd name="connsiteX286" fmla="*/ 314325 w 1710531"/>
              <a:gd name="connsiteY286" fmla="*/ 852488 h 1378620"/>
              <a:gd name="connsiteX287" fmla="*/ 300038 w 1710531"/>
              <a:gd name="connsiteY287" fmla="*/ 842963 h 1378620"/>
              <a:gd name="connsiteX288" fmla="*/ 273844 w 1710531"/>
              <a:gd name="connsiteY288" fmla="*/ 838200 h 1378620"/>
              <a:gd name="connsiteX289" fmla="*/ 264319 w 1710531"/>
              <a:gd name="connsiteY289" fmla="*/ 835819 h 1378620"/>
              <a:gd name="connsiteX290" fmla="*/ 247650 w 1710531"/>
              <a:gd name="connsiteY290" fmla="*/ 833438 h 1378620"/>
              <a:gd name="connsiteX291" fmla="*/ 223838 w 1710531"/>
              <a:gd name="connsiteY291" fmla="*/ 823913 h 1378620"/>
              <a:gd name="connsiteX292" fmla="*/ 209550 w 1710531"/>
              <a:gd name="connsiteY292" fmla="*/ 814388 h 1378620"/>
              <a:gd name="connsiteX293" fmla="*/ 202407 w 1710531"/>
              <a:gd name="connsiteY293" fmla="*/ 807244 h 1378620"/>
              <a:gd name="connsiteX294" fmla="*/ 195263 w 1710531"/>
              <a:gd name="connsiteY294" fmla="*/ 804863 h 1378620"/>
              <a:gd name="connsiteX295" fmla="*/ 180975 w 1710531"/>
              <a:gd name="connsiteY295" fmla="*/ 797719 h 1378620"/>
              <a:gd name="connsiteX296" fmla="*/ 173832 w 1710531"/>
              <a:gd name="connsiteY296" fmla="*/ 792957 h 1378620"/>
              <a:gd name="connsiteX297" fmla="*/ 157163 w 1710531"/>
              <a:gd name="connsiteY297" fmla="*/ 788194 h 1378620"/>
              <a:gd name="connsiteX298" fmla="*/ 107157 w 1710531"/>
              <a:gd name="connsiteY298" fmla="*/ 790575 h 1378620"/>
              <a:gd name="connsiteX299" fmla="*/ 97632 w 1710531"/>
              <a:gd name="connsiteY299" fmla="*/ 792957 h 1378620"/>
              <a:gd name="connsiteX300" fmla="*/ 61913 w 1710531"/>
              <a:gd name="connsiteY300" fmla="*/ 790575 h 1378620"/>
              <a:gd name="connsiteX301" fmla="*/ 54769 w 1710531"/>
              <a:gd name="connsiteY301" fmla="*/ 785813 h 1378620"/>
              <a:gd name="connsiteX302" fmla="*/ 47625 w 1710531"/>
              <a:gd name="connsiteY302" fmla="*/ 771525 h 1378620"/>
              <a:gd name="connsiteX303" fmla="*/ 42863 w 1710531"/>
              <a:gd name="connsiteY303" fmla="*/ 764382 h 1378620"/>
              <a:gd name="connsiteX304" fmla="*/ 40482 w 1710531"/>
              <a:gd name="connsiteY304" fmla="*/ 757238 h 1378620"/>
              <a:gd name="connsiteX305" fmla="*/ 26194 w 1710531"/>
              <a:gd name="connsiteY305" fmla="*/ 750094 h 1378620"/>
              <a:gd name="connsiteX306" fmla="*/ 7144 w 1710531"/>
              <a:gd name="connsiteY306" fmla="*/ 728663 h 1378620"/>
              <a:gd name="connsiteX307" fmla="*/ 0 w 1710531"/>
              <a:gd name="connsiteY307" fmla="*/ 702469 h 1378620"/>
              <a:gd name="connsiteX308" fmla="*/ 7144 w 1710531"/>
              <a:gd name="connsiteY308" fmla="*/ 681038 h 13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710531" h="1378620">
                <a:moveTo>
                  <a:pt x="7144" y="681038"/>
                </a:moveTo>
                <a:lnTo>
                  <a:pt x="7144" y="681038"/>
                </a:lnTo>
                <a:cubicBezTo>
                  <a:pt x="7938" y="673894"/>
                  <a:pt x="8115" y="666655"/>
                  <a:pt x="9525" y="659607"/>
                </a:cubicBezTo>
                <a:cubicBezTo>
                  <a:pt x="10510" y="654684"/>
                  <a:pt x="11503" y="649496"/>
                  <a:pt x="14288" y="645319"/>
                </a:cubicBezTo>
                <a:cubicBezTo>
                  <a:pt x="15875" y="642938"/>
                  <a:pt x="17026" y="640199"/>
                  <a:pt x="19050" y="638175"/>
                </a:cubicBezTo>
                <a:cubicBezTo>
                  <a:pt x="21074" y="636151"/>
                  <a:pt x="23634" y="634693"/>
                  <a:pt x="26194" y="633413"/>
                </a:cubicBezTo>
                <a:cubicBezTo>
                  <a:pt x="28439" y="632291"/>
                  <a:pt x="30835" y="631225"/>
                  <a:pt x="33338" y="631032"/>
                </a:cubicBezTo>
                <a:cubicBezTo>
                  <a:pt x="51558" y="629630"/>
                  <a:pt x="69851" y="629444"/>
                  <a:pt x="88107" y="628650"/>
                </a:cubicBezTo>
                <a:cubicBezTo>
                  <a:pt x="90488" y="627856"/>
                  <a:pt x="93162" y="627661"/>
                  <a:pt x="95250" y="626269"/>
                </a:cubicBezTo>
                <a:cubicBezTo>
                  <a:pt x="106949" y="618469"/>
                  <a:pt x="98375" y="620764"/>
                  <a:pt x="107157" y="611982"/>
                </a:cubicBezTo>
                <a:cubicBezTo>
                  <a:pt x="113290" y="605849"/>
                  <a:pt x="117685" y="606542"/>
                  <a:pt x="126207" y="604838"/>
                </a:cubicBezTo>
                <a:cubicBezTo>
                  <a:pt x="127794" y="601663"/>
                  <a:pt x="128697" y="598040"/>
                  <a:pt x="130969" y="595313"/>
                </a:cubicBezTo>
                <a:cubicBezTo>
                  <a:pt x="132801" y="593114"/>
                  <a:pt x="136833" y="593110"/>
                  <a:pt x="138113" y="590550"/>
                </a:cubicBezTo>
                <a:cubicBezTo>
                  <a:pt x="138266" y="590244"/>
                  <a:pt x="140340" y="572287"/>
                  <a:pt x="142875" y="569119"/>
                </a:cubicBezTo>
                <a:cubicBezTo>
                  <a:pt x="144663" y="566884"/>
                  <a:pt x="147638" y="565944"/>
                  <a:pt x="150019" y="564357"/>
                </a:cubicBezTo>
                <a:cubicBezTo>
                  <a:pt x="151607" y="561976"/>
                  <a:pt x="152355" y="558730"/>
                  <a:pt x="154782" y="557213"/>
                </a:cubicBezTo>
                <a:cubicBezTo>
                  <a:pt x="159039" y="554552"/>
                  <a:pt x="164307" y="554038"/>
                  <a:pt x="169069" y="552450"/>
                </a:cubicBezTo>
                <a:cubicBezTo>
                  <a:pt x="171450" y="551656"/>
                  <a:pt x="174124" y="551461"/>
                  <a:pt x="176213" y="550069"/>
                </a:cubicBezTo>
                <a:lnTo>
                  <a:pt x="183357" y="545307"/>
                </a:lnTo>
                <a:cubicBezTo>
                  <a:pt x="183557" y="544707"/>
                  <a:pt x="188451" y="525844"/>
                  <a:pt x="192882" y="523875"/>
                </a:cubicBezTo>
                <a:cubicBezTo>
                  <a:pt x="198011" y="521596"/>
                  <a:pt x="203994" y="522288"/>
                  <a:pt x="209550" y="521494"/>
                </a:cubicBezTo>
                <a:cubicBezTo>
                  <a:pt x="235827" y="526749"/>
                  <a:pt x="211036" y="518872"/>
                  <a:pt x="226219" y="531019"/>
                </a:cubicBezTo>
                <a:cubicBezTo>
                  <a:pt x="228179" y="532587"/>
                  <a:pt x="230878" y="533045"/>
                  <a:pt x="233363" y="533400"/>
                </a:cubicBezTo>
                <a:cubicBezTo>
                  <a:pt x="242042" y="534640"/>
                  <a:pt x="250826" y="534988"/>
                  <a:pt x="259557" y="535782"/>
                </a:cubicBezTo>
                <a:cubicBezTo>
                  <a:pt x="297721" y="545322"/>
                  <a:pt x="279080" y="541564"/>
                  <a:pt x="361950" y="535782"/>
                </a:cubicBezTo>
                <a:cubicBezTo>
                  <a:pt x="365491" y="535535"/>
                  <a:pt x="368151" y="532265"/>
                  <a:pt x="371475" y="531019"/>
                </a:cubicBezTo>
                <a:cubicBezTo>
                  <a:pt x="374539" y="529870"/>
                  <a:pt x="377825" y="529432"/>
                  <a:pt x="381000" y="528638"/>
                </a:cubicBezTo>
                <a:cubicBezTo>
                  <a:pt x="382588" y="526257"/>
                  <a:pt x="383739" y="523518"/>
                  <a:pt x="385763" y="521494"/>
                </a:cubicBezTo>
                <a:cubicBezTo>
                  <a:pt x="391422" y="515835"/>
                  <a:pt x="400124" y="514326"/>
                  <a:pt x="407194" y="511969"/>
                </a:cubicBezTo>
                <a:lnTo>
                  <a:pt x="414338" y="509588"/>
                </a:lnTo>
                <a:cubicBezTo>
                  <a:pt x="419100" y="510382"/>
                  <a:pt x="423912" y="510922"/>
                  <a:pt x="428625" y="511969"/>
                </a:cubicBezTo>
                <a:cubicBezTo>
                  <a:pt x="431075" y="512513"/>
                  <a:pt x="433259" y="514350"/>
                  <a:pt x="435769" y="514350"/>
                </a:cubicBezTo>
                <a:cubicBezTo>
                  <a:pt x="441382" y="514350"/>
                  <a:pt x="446916" y="512973"/>
                  <a:pt x="452438" y="511969"/>
                </a:cubicBezTo>
                <a:cubicBezTo>
                  <a:pt x="459016" y="510773"/>
                  <a:pt x="462987" y="509247"/>
                  <a:pt x="469107" y="507207"/>
                </a:cubicBezTo>
                <a:cubicBezTo>
                  <a:pt x="475092" y="489248"/>
                  <a:pt x="469802" y="511387"/>
                  <a:pt x="466725" y="492919"/>
                </a:cubicBezTo>
                <a:cubicBezTo>
                  <a:pt x="466312" y="490443"/>
                  <a:pt x="467539" y="487735"/>
                  <a:pt x="469107" y="485775"/>
                </a:cubicBezTo>
                <a:cubicBezTo>
                  <a:pt x="472464" y="481578"/>
                  <a:pt x="478688" y="480200"/>
                  <a:pt x="483394" y="478632"/>
                </a:cubicBezTo>
                <a:cubicBezTo>
                  <a:pt x="485775" y="477044"/>
                  <a:pt x="487690" y="474154"/>
                  <a:pt x="490538" y="473869"/>
                </a:cubicBezTo>
                <a:cubicBezTo>
                  <a:pt x="496123" y="473310"/>
                  <a:pt x="501671" y="475327"/>
                  <a:pt x="507207" y="476250"/>
                </a:cubicBezTo>
                <a:cubicBezTo>
                  <a:pt x="518695" y="478165"/>
                  <a:pt x="517059" y="477947"/>
                  <a:pt x="526257" y="481013"/>
                </a:cubicBezTo>
                <a:cubicBezTo>
                  <a:pt x="564255" y="478778"/>
                  <a:pt x="562276" y="490629"/>
                  <a:pt x="571500" y="469107"/>
                </a:cubicBezTo>
                <a:cubicBezTo>
                  <a:pt x="572489" y="466800"/>
                  <a:pt x="573088" y="464344"/>
                  <a:pt x="573882" y="461963"/>
                </a:cubicBezTo>
                <a:cubicBezTo>
                  <a:pt x="574676" y="457200"/>
                  <a:pt x="575730" y="452474"/>
                  <a:pt x="576263" y="447675"/>
                </a:cubicBezTo>
                <a:cubicBezTo>
                  <a:pt x="577318" y="438175"/>
                  <a:pt x="577381" y="428574"/>
                  <a:pt x="578644" y="419100"/>
                </a:cubicBezTo>
                <a:cubicBezTo>
                  <a:pt x="578976" y="416612"/>
                  <a:pt x="580416" y="414392"/>
                  <a:pt x="581025" y="411957"/>
                </a:cubicBezTo>
                <a:cubicBezTo>
                  <a:pt x="582007" y="408030"/>
                  <a:pt x="581399" y="403564"/>
                  <a:pt x="583407" y="400050"/>
                </a:cubicBezTo>
                <a:cubicBezTo>
                  <a:pt x="584827" y="397565"/>
                  <a:pt x="587990" y="396568"/>
                  <a:pt x="590550" y="395288"/>
                </a:cubicBezTo>
                <a:cubicBezTo>
                  <a:pt x="596770" y="392178"/>
                  <a:pt x="609181" y="390924"/>
                  <a:pt x="614363" y="390525"/>
                </a:cubicBezTo>
                <a:cubicBezTo>
                  <a:pt x="629421" y="389367"/>
                  <a:pt x="644526" y="388938"/>
                  <a:pt x="659607" y="388144"/>
                </a:cubicBezTo>
                <a:cubicBezTo>
                  <a:pt x="665418" y="386207"/>
                  <a:pt x="669277" y="385617"/>
                  <a:pt x="673894" y="381000"/>
                </a:cubicBezTo>
                <a:cubicBezTo>
                  <a:pt x="675918" y="378976"/>
                  <a:pt x="677069" y="376238"/>
                  <a:pt x="678657" y="373857"/>
                </a:cubicBezTo>
                <a:cubicBezTo>
                  <a:pt x="680225" y="369152"/>
                  <a:pt x="681604" y="362926"/>
                  <a:pt x="685800" y="359569"/>
                </a:cubicBezTo>
                <a:cubicBezTo>
                  <a:pt x="687760" y="358001"/>
                  <a:pt x="690563" y="357982"/>
                  <a:pt x="692944" y="357188"/>
                </a:cubicBezTo>
                <a:cubicBezTo>
                  <a:pt x="721164" y="338375"/>
                  <a:pt x="701534" y="348206"/>
                  <a:pt x="757238" y="342900"/>
                </a:cubicBezTo>
                <a:cubicBezTo>
                  <a:pt x="759619" y="342106"/>
                  <a:pt x="762607" y="342294"/>
                  <a:pt x="764382" y="340519"/>
                </a:cubicBezTo>
                <a:cubicBezTo>
                  <a:pt x="766157" y="338744"/>
                  <a:pt x="764720" y="334834"/>
                  <a:pt x="766763" y="333375"/>
                </a:cubicBezTo>
                <a:cubicBezTo>
                  <a:pt x="770848" y="330457"/>
                  <a:pt x="781050" y="328613"/>
                  <a:pt x="781050" y="328613"/>
                </a:cubicBezTo>
                <a:cubicBezTo>
                  <a:pt x="790634" y="331807"/>
                  <a:pt x="792160" y="333499"/>
                  <a:pt x="804863" y="328613"/>
                </a:cubicBezTo>
                <a:cubicBezTo>
                  <a:pt x="810205" y="326558"/>
                  <a:pt x="819150" y="319088"/>
                  <a:pt x="819150" y="319088"/>
                </a:cubicBezTo>
                <a:cubicBezTo>
                  <a:pt x="822325" y="314325"/>
                  <a:pt x="826865" y="310230"/>
                  <a:pt x="828675" y="304800"/>
                </a:cubicBezTo>
                <a:lnTo>
                  <a:pt x="833438" y="290513"/>
                </a:lnTo>
                <a:cubicBezTo>
                  <a:pt x="836185" y="282272"/>
                  <a:pt x="834345" y="282916"/>
                  <a:pt x="842963" y="278607"/>
                </a:cubicBezTo>
                <a:cubicBezTo>
                  <a:pt x="845208" y="277484"/>
                  <a:pt x="847726" y="277019"/>
                  <a:pt x="850107" y="276225"/>
                </a:cubicBezTo>
                <a:cubicBezTo>
                  <a:pt x="852488" y="277813"/>
                  <a:pt x="854690" y="279708"/>
                  <a:pt x="857250" y="280988"/>
                </a:cubicBezTo>
                <a:cubicBezTo>
                  <a:pt x="876973" y="290850"/>
                  <a:pt x="851059" y="274478"/>
                  <a:pt x="871538" y="288132"/>
                </a:cubicBezTo>
                <a:cubicBezTo>
                  <a:pt x="890588" y="287338"/>
                  <a:pt x="909861" y="288762"/>
                  <a:pt x="928688" y="285750"/>
                </a:cubicBezTo>
                <a:cubicBezTo>
                  <a:pt x="950141" y="282318"/>
                  <a:pt x="910408" y="271721"/>
                  <a:pt x="938213" y="280988"/>
                </a:cubicBezTo>
                <a:cubicBezTo>
                  <a:pt x="939800" y="283369"/>
                  <a:pt x="941143" y="285933"/>
                  <a:pt x="942975" y="288132"/>
                </a:cubicBezTo>
                <a:cubicBezTo>
                  <a:pt x="946735" y="292644"/>
                  <a:pt x="951914" y="297363"/>
                  <a:pt x="957263" y="300038"/>
                </a:cubicBezTo>
                <a:cubicBezTo>
                  <a:pt x="959508" y="301161"/>
                  <a:pt x="962026" y="301625"/>
                  <a:pt x="964407" y="302419"/>
                </a:cubicBezTo>
                <a:cubicBezTo>
                  <a:pt x="971557" y="301398"/>
                  <a:pt x="985326" y="299745"/>
                  <a:pt x="992982" y="297657"/>
                </a:cubicBezTo>
                <a:cubicBezTo>
                  <a:pt x="997825" y="296336"/>
                  <a:pt x="1002507" y="294482"/>
                  <a:pt x="1007269" y="292894"/>
                </a:cubicBezTo>
                <a:lnTo>
                  <a:pt x="1014413" y="290513"/>
                </a:lnTo>
                <a:lnTo>
                  <a:pt x="1021557" y="288132"/>
                </a:lnTo>
                <a:cubicBezTo>
                  <a:pt x="1024732" y="288926"/>
                  <a:pt x="1027935" y="289614"/>
                  <a:pt x="1031082" y="290513"/>
                </a:cubicBezTo>
                <a:cubicBezTo>
                  <a:pt x="1033495" y="291202"/>
                  <a:pt x="1035732" y="292601"/>
                  <a:pt x="1038225" y="292894"/>
                </a:cubicBezTo>
                <a:cubicBezTo>
                  <a:pt x="1049290" y="294196"/>
                  <a:pt x="1060450" y="294481"/>
                  <a:pt x="1071563" y="295275"/>
                </a:cubicBezTo>
                <a:lnTo>
                  <a:pt x="1085850" y="300038"/>
                </a:lnTo>
                <a:cubicBezTo>
                  <a:pt x="1091280" y="301848"/>
                  <a:pt x="1092200" y="309563"/>
                  <a:pt x="1095375" y="314325"/>
                </a:cubicBezTo>
                <a:cubicBezTo>
                  <a:pt x="1097243" y="317127"/>
                  <a:pt x="1099861" y="319401"/>
                  <a:pt x="1102519" y="321469"/>
                </a:cubicBezTo>
                <a:cubicBezTo>
                  <a:pt x="1114801" y="331021"/>
                  <a:pt x="1113172" y="329782"/>
                  <a:pt x="1123950" y="333375"/>
                </a:cubicBezTo>
                <a:cubicBezTo>
                  <a:pt x="1128006" y="336079"/>
                  <a:pt x="1137665" y="342328"/>
                  <a:pt x="1140619" y="345282"/>
                </a:cubicBezTo>
                <a:cubicBezTo>
                  <a:pt x="1142643" y="347306"/>
                  <a:pt x="1143794" y="350044"/>
                  <a:pt x="1145382" y="352425"/>
                </a:cubicBezTo>
                <a:cubicBezTo>
                  <a:pt x="1146176" y="354806"/>
                  <a:pt x="1145282" y="359187"/>
                  <a:pt x="1147763" y="359569"/>
                </a:cubicBezTo>
                <a:cubicBezTo>
                  <a:pt x="1163709" y="362022"/>
                  <a:pt x="1171244" y="358886"/>
                  <a:pt x="1183482" y="354807"/>
                </a:cubicBezTo>
                <a:cubicBezTo>
                  <a:pt x="1185863" y="352426"/>
                  <a:pt x="1188990" y="350607"/>
                  <a:pt x="1190625" y="347663"/>
                </a:cubicBezTo>
                <a:cubicBezTo>
                  <a:pt x="1193956" y="341667"/>
                  <a:pt x="1195779" y="330816"/>
                  <a:pt x="1197769" y="323850"/>
                </a:cubicBezTo>
                <a:cubicBezTo>
                  <a:pt x="1198458" y="321437"/>
                  <a:pt x="1199460" y="319120"/>
                  <a:pt x="1200150" y="316707"/>
                </a:cubicBezTo>
                <a:cubicBezTo>
                  <a:pt x="1201049" y="313560"/>
                  <a:pt x="1201243" y="310190"/>
                  <a:pt x="1202532" y="307182"/>
                </a:cubicBezTo>
                <a:cubicBezTo>
                  <a:pt x="1203659" y="304552"/>
                  <a:pt x="1205707" y="302419"/>
                  <a:pt x="1207294" y="300038"/>
                </a:cubicBezTo>
                <a:cubicBezTo>
                  <a:pt x="1208088" y="292894"/>
                  <a:pt x="1208493" y="285697"/>
                  <a:pt x="1209675" y="278607"/>
                </a:cubicBezTo>
                <a:cubicBezTo>
                  <a:pt x="1210088" y="276131"/>
                  <a:pt x="1211565" y="273924"/>
                  <a:pt x="1212057" y="271463"/>
                </a:cubicBezTo>
                <a:cubicBezTo>
                  <a:pt x="1213158" y="265959"/>
                  <a:pt x="1213742" y="260363"/>
                  <a:pt x="1214438" y="254794"/>
                </a:cubicBezTo>
                <a:cubicBezTo>
                  <a:pt x="1215329" y="247662"/>
                  <a:pt x="1214546" y="240182"/>
                  <a:pt x="1216819" y="233363"/>
                </a:cubicBezTo>
                <a:cubicBezTo>
                  <a:pt x="1217884" y="230168"/>
                  <a:pt x="1221807" y="228806"/>
                  <a:pt x="1223963" y="226219"/>
                </a:cubicBezTo>
                <a:cubicBezTo>
                  <a:pt x="1232489" y="215987"/>
                  <a:pt x="1225739" y="222666"/>
                  <a:pt x="1231107" y="211932"/>
                </a:cubicBezTo>
                <a:cubicBezTo>
                  <a:pt x="1232387" y="209372"/>
                  <a:pt x="1234282" y="207169"/>
                  <a:pt x="1235869" y="204788"/>
                </a:cubicBezTo>
                <a:cubicBezTo>
                  <a:pt x="1237307" y="186090"/>
                  <a:pt x="1231323" y="176068"/>
                  <a:pt x="1245394" y="166688"/>
                </a:cubicBezTo>
                <a:cubicBezTo>
                  <a:pt x="1247483" y="165296"/>
                  <a:pt x="1250157" y="165101"/>
                  <a:pt x="1252538" y="164307"/>
                </a:cubicBezTo>
                <a:cubicBezTo>
                  <a:pt x="1257026" y="159819"/>
                  <a:pt x="1261791" y="155988"/>
                  <a:pt x="1264444" y="150019"/>
                </a:cubicBezTo>
                <a:cubicBezTo>
                  <a:pt x="1266483" y="145432"/>
                  <a:pt x="1269207" y="135732"/>
                  <a:pt x="1269207" y="135732"/>
                </a:cubicBezTo>
                <a:cubicBezTo>
                  <a:pt x="1270001" y="121444"/>
                  <a:pt x="1270231" y="107114"/>
                  <a:pt x="1271588" y="92869"/>
                </a:cubicBezTo>
                <a:cubicBezTo>
                  <a:pt x="1271826" y="90370"/>
                  <a:pt x="1273425" y="88175"/>
                  <a:pt x="1273969" y="85725"/>
                </a:cubicBezTo>
                <a:cubicBezTo>
                  <a:pt x="1275999" y="76588"/>
                  <a:pt x="1274878" y="69395"/>
                  <a:pt x="1281113" y="61913"/>
                </a:cubicBezTo>
                <a:cubicBezTo>
                  <a:pt x="1282945" y="59714"/>
                  <a:pt x="1285928" y="58814"/>
                  <a:pt x="1288257" y="57150"/>
                </a:cubicBezTo>
                <a:cubicBezTo>
                  <a:pt x="1291486" y="54843"/>
                  <a:pt x="1294336" y="51976"/>
                  <a:pt x="1297782" y="50007"/>
                </a:cubicBezTo>
                <a:cubicBezTo>
                  <a:pt x="1304526" y="46153"/>
                  <a:pt x="1323100" y="45606"/>
                  <a:pt x="1326357" y="45244"/>
                </a:cubicBezTo>
                <a:cubicBezTo>
                  <a:pt x="1345403" y="32546"/>
                  <a:pt x="1322389" y="49212"/>
                  <a:pt x="1338263" y="33338"/>
                </a:cubicBezTo>
                <a:cubicBezTo>
                  <a:pt x="1340287" y="31314"/>
                  <a:pt x="1342905" y="29965"/>
                  <a:pt x="1345407" y="28575"/>
                </a:cubicBezTo>
                <a:cubicBezTo>
                  <a:pt x="1350061" y="25989"/>
                  <a:pt x="1354690" y="23252"/>
                  <a:pt x="1359694" y="21432"/>
                </a:cubicBezTo>
                <a:cubicBezTo>
                  <a:pt x="1363498" y="20049"/>
                  <a:pt x="1367649" y="19928"/>
                  <a:pt x="1371600" y="19050"/>
                </a:cubicBezTo>
                <a:cubicBezTo>
                  <a:pt x="1374795" y="18340"/>
                  <a:pt x="1377950" y="17463"/>
                  <a:pt x="1381125" y="16669"/>
                </a:cubicBezTo>
                <a:cubicBezTo>
                  <a:pt x="1385489" y="13760"/>
                  <a:pt x="1398279" y="4380"/>
                  <a:pt x="1404938" y="2382"/>
                </a:cubicBezTo>
                <a:cubicBezTo>
                  <a:pt x="1409562" y="995"/>
                  <a:pt x="1414463" y="794"/>
                  <a:pt x="1419225" y="0"/>
                </a:cubicBezTo>
                <a:cubicBezTo>
                  <a:pt x="1421606" y="794"/>
                  <a:pt x="1423955" y="1692"/>
                  <a:pt x="1426369" y="2382"/>
                </a:cubicBezTo>
                <a:cubicBezTo>
                  <a:pt x="1429516" y="3281"/>
                  <a:pt x="1433171" y="2948"/>
                  <a:pt x="1435894" y="4763"/>
                </a:cubicBezTo>
                <a:cubicBezTo>
                  <a:pt x="1438275" y="6351"/>
                  <a:pt x="1438042" y="10745"/>
                  <a:pt x="1440657" y="11907"/>
                </a:cubicBezTo>
                <a:cubicBezTo>
                  <a:pt x="1445786" y="14186"/>
                  <a:pt x="1451769" y="13494"/>
                  <a:pt x="1457325" y="14288"/>
                </a:cubicBezTo>
                <a:cubicBezTo>
                  <a:pt x="1463123" y="31680"/>
                  <a:pt x="1457218" y="29792"/>
                  <a:pt x="1471613" y="26194"/>
                </a:cubicBezTo>
                <a:cubicBezTo>
                  <a:pt x="1480694" y="27491"/>
                  <a:pt x="1490283" y="27068"/>
                  <a:pt x="1497807" y="33338"/>
                </a:cubicBezTo>
                <a:cubicBezTo>
                  <a:pt x="1500005" y="35170"/>
                  <a:pt x="1500370" y="38650"/>
                  <a:pt x="1502569" y="40482"/>
                </a:cubicBezTo>
                <a:cubicBezTo>
                  <a:pt x="1506492" y="43751"/>
                  <a:pt x="1514276" y="45971"/>
                  <a:pt x="1519238" y="47625"/>
                </a:cubicBezTo>
                <a:cubicBezTo>
                  <a:pt x="1522042" y="75673"/>
                  <a:pt x="1526149" y="105706"/>
                  <a:pt x="1519238" y="133350"/>
                </a:cubicBezTo>
                <a:cubicBezTo>
                  <a:pt x="1518020" y="138220"/>
                  <a:pt x="1509713" y="136525"/>
                  <a:pt x="1504950" y="138113"/>
                </a:cubicBezTo>
                <a:cubicBezTo>
                  <a:pt x="1501582" y="139236"/>
                  <a:pt x="1498507" y="141114"/>
                  <a:pt x="1495425" y="142875"/>
                </a:cubicBezTo>
                <a:cubicBezTo>
                  <a:pt x="1489467" y="146280"/>
                  <a:pt x="1485614" y="149411"/>
                  <a:pt x="1481138" y="154782"/>
                </a:cubicBezTo>
                <a:cubicBezTo>
                  <a:pt x="1479306" y="156980"/>
                  <a:pt x="1477963" y="159544"/>
                  <a:pt x="1476375" y="161925"/>
                </a:cubicBezTo>
                <a:cubicBezTo>
                  <a:pt x="1478756" y="163513"/>
                  <a:pt x="1481931" y="164307"/>
                  <a:pt x="1483519" y="166688"/>
                </a:cubicBezTo>
                <a:cubicBezTo>
                  <a:pt x="1485334" y="169411"/>
                  <a:pt x="1485190" y="173018"/>
                  <a:pt x="1485900" y="176213"/>
                </a:cubicBezTo>
                <a:cubicBezTo>
                  <a:pt x="1489731" y="193450"/>
                  <a:pt x="1486409" y="182499"/>
                  <a:pt x="1490663" y="195263"/>
                </a:cubicBezTo>
                <a:cubicBezTo>
                  <a:pt x="1488204" y="352682"/>
                  <a:pt x="1504350" y="299465"/>
                  <a:pt x="1483519" y="361950"/>
                </a:cubicBezTo>
                <a:cubicBezTo>
                  <a:pt x="1482614" y="364665"/>
                  <a:pt x="1480344" y="366713"/>
                  <a:pt x="1478757" y="369094"/>
                </a:cubicBezTo>
                <a:cubicBezTo>
                  <a:pt x="1477963" y="372269"/>
                  <a:pt x="1476718" y="375364"/>
                  <a:pt x="1476375" y="378619"/>
                </a:cubicBezTo>
                <a:cubicBezTo>
                  <a:pt x="1475126" y="390486"/>
                  <a:pt x="1475681" y="402525"/>
                  <a:pt x="1473994" y="414338"/>
                </a:cubicBezTo>
                <a:cubicBezTo>
                  <a:pt x="1473284" y="419307"/>
                  <a:pt x="1470819" y="423863"/>
                  <a:pt x="1469232" y="428625"/>
                </a:cubicBezTo>
                <a:cubicBezTo>
                  <a:pt x="1468438" y="431006"/>
                  <a:pt x="1467459" y="433334"/>
                  <a:pt x="1466850" y="435769"/>
                </a:cubicBezTo>
                <a:cubicBezTo>
                  <a:pt x="1466056" y="438944"/>
                  <a:pt x="1465933" y="442367"/>
                  <a:pt x="1464469" y="445294"/>
                </a:cubicBezTo>
                <a:cubicBezTo>
                  <a:pt x="1461909" y="450414"/>
                  <a:pt x="1454944" y="459582"/>
                  <a:pt x="1454944" y="459582"/>
                </a:cubicBezTo>
                <a:lnTo>
                  <a:pt x="1450182" y="473869"/>
                </a:lnTo>
                <a:lnTo>
                  <a:pt x="1447800" y="481013"/>
                </a:lnTo>
                <a:cubicBezTo>
                  <a:pt x="1448594" y="492919"/>
                  <a:pt x="1453549" y="505284"/>
                  <a:pt x="1450182" y="516732"/>
                </a:cubicBezTo>
                <a:cubicBezTo>
                  <a:pt x="1448765" y="521548"/>
                  <a:pt x="1435894" y="521494"/>
                  <a:pt x="1435894" y="521494"/>
                </a:cubicBezTo>
                <a:cubicBezTo>
                  <a:pt x="1438275" y="523082"/>
                  <a:pt x="1440188" y="525998"/>
                  <a:pt x="1443038" y="526257"/>
                </a:cubicBezTo>
                <a:cubicBezTo>
                  <a:pt x="1449411" y="526836"/>
                  <a:pt x="1455914" y="525559"/>
                  <a:pt x="1462088" y="523875"/>
                </a:cubicBezTo>
                <a:cubicBezTo>
                  <a:pt x="1464849" y="523122"/>
                  <a:pt x="1466672" y="520393"/>
                  <a:pt x="1469232" y="519113"/>
                </a:cubicBezTo>
                <a:cubicBezTo>
                  <a:pt x="1471477" y="517991"/>
                  <a:pt x="1473994" y="517526"/>
                  <a:pt x="1476375" y="516732"/>
                </a:cubicBezTo>
                <a:cubicBezTo>
                  <a:pt x="1480912" y="503124"/>
                  <a:pt x="1475014" y="514464"/>
                  <a:pt x="1485900" y="507207"/>
                </a:cubicBezTo>
                <a:cubicBezTo>
                  <a:pt x="1488702" y="505339"/>
                  <a:pt x="1490386" y="502131"/>
                  <a:pt x="1493044" y="500063"/>
                </a:cubicBezTo>
                <a:cubicBezTo>
                  <a:pt x="1502949" y="492359"/>
                  <a:pt x="1504739" y="490939"/>
                  <a:pt x="1514475" y="488157"/>
                </a:cubicBezTo>
                <a:cubicBezTo>
                  <a:pt x="1517622" y="487258"/>
                  <a:pt x="1520825" y="486569"/>
                  <a:pt x="1524000" y="485775"/>
                </a:cubicBezTo>
                <a:lnTo>
                  <a:pt x="1540669" y="488157"/>
                </a:lnTo>
                <a:lnTo>
                  <a:pt x="1559719" y="490538"/>
                </a:lnTo>
                <a:cubicBezTo>
                  <a:pt x="1564499" y="491221"/>
                  <a:pt x="1569244" y="492125"/>
                  <a:pt x="1574007" y="492919"/>
                </a:cubicBezTo>
                <a:cubicBezTo>
                  <a:pt x="1574884" y="499057"/>
                  <a:pt x="1575445" y="510084"/>
                  <a:pt x="1578769" y="516732"/>
                </a:cubicBezTo>
                <a:cubicBezTo>
                  <a:pt x="1580049" y="519292"/>
                  <a:pt x="1581333" y="522043"/>
                  <a:pt x="1583532" y="523875"/>
                </a:cubicBezTo>
                <a:cubicBezTo>
                  <a:pt x="1586259" y="526147"/>
                  <a:pt x="1589882" y="527050"/>
                  <a:pt x="1593057" y="528638"/>
                </a:cubicBezTo>
                <a:cubicBezTo>
                  <a:pt x="1594644" y="531019"/>
                  <a:pt x="1595795" y="533758"/>
                  <a:pt x="1597819" y="535782"/>
                </a:cubicBezTo>
                <a:cubicBezTo>
                  <a:pt x="1599843" y="537806"/>
                  <a:pt x="1602634" y="538881"/>
                  <a:pt x="1604963" y="540544"/>
                </a:cubicBezTo>
                <a:cubicBezTo>
                  <a:pt x="1608193" y="542851"/>
                  <a:pt x="1611313" y="545307"/>
                  <a:pt x="1614488" y="547688"/>
                </a:cubicBezTo>
                <a:cubicBezTo>
                  <a:pt x="1629070" y="569563"/>
                  <a:pt x="1609143" y="542838"/>
                  <a:pt x="1626394" y="557213"/>
                </a:cubicBezTo>
                <a:cubicBezTo>
                  <a:pt x="1632604" y="562388"/>
                  <a:pt x="1634503" y="569619"/>
                  <a:pt x="1638300" y="576263"/>
                </a:cubicBezTo>
                <a:cubicBezTo>
                  <a:pt x="1643965" y="586176"/>
                  <a:pt x="1647709" y="588053"/>
                  <a:pt x="1657350" y="597694"/>
                </a:cubicBezTo>
                <a:cubicBezTo>
                  <a:pt x="1659125" y="599469"/>
                  <a:pt x="1662113" y="599281"/>
                  <a:pt x="1664494" y="600075"/>
                </a:cubicBezTo>
                <a:lnTo>
                  <a:pt x="1671638" y="621507"/>
                </a:lnTo>
                <a:cubicBezTo>
                  <a:pt x="1672918" y="625347"/>
                  <a:pt x="1673141" y="629462"/>
                  <a:pt x="1674019" y="633413"/>
                </a:cubicBezTo>
                <a:cubicBezTo>
                  <a:pt x="1674729" y="636608"/>
                  <a:pt x="1675690" y="639743"/>
                  <a:pt x="1676400" y="642938"/>
                </a:cubicBezTo>
                <a:cubicBezTo>
                  <a:pt x="1677239" y="646714"/>
                  <a:pt x="1680638" y="667195"/>
                  <a:pt x="1683544" y="669132"/>
                </a:cubicBezTo>
                <a:lnTo>
                  <a:pt x="1690688" y="673894"/>
                </a:lnTo>
                <a:cubicBezTo>
                  <a:pt x="1691482" y="676275"/>
                  <a:pt x="1691026" y="679579"/>
                  <a:pt x="1693069" y="681038"/>
                </a:cubicBezTo>
                <a:cubicBezTo>
                  <a:pt x="1697154" y="683956"/>
                  <a:pt x="1707357" y="685800"/>
                  <a:pt x="1707357" y="685800"/>
                </a:cubicBezTo>
                <a:cubicBezTo>
                  <a:pt x="1706563" y="696119"/>
                  <a:pt x="1710531" y="708026"/>
                  <a:pt x="1704975" y="716757"/>
                </a:cubicBezTo>
                <a:cubicBezTo>
                  <a:pt x="1702280" y="720992"/>
                  <a:pt x="1690688" y="711994"/>
                  <a:pt x="1690688" y="711994"/>
                </a:cubicBezTo>
                <a:cubicBezTo>
                  <a:pt x="1688307" y="709613"/>
                  <a:pt x="1686346" y="706718"/>
                  <a:pt x="1683544" y="704850"/>
                </a:cubicBezTo>
                <a:cubicBezTo>
                  <a:pt x="1681455" y="703458"/>
                  <a:pt x="1678328" y="704076"/>
                  <a:pt x="1676400" y="702469"/>
                </a:cubicBezTo>
                <a:cubicBezTo>
                  <a:pt x="1673351" y="699928"/>
                  <a:pt x="1672063" y="695750"/>
                  <a:pt x="1669257" y="692944"/>
                </a:cubicBezTo>
                <a:cubicBezTo>
                  <a:pt x="1665730" y="689417"/>
                  <a:pt x="1647780" y="677832"/>
                  <a:pt x="1645444" y="676275"/>
                </a:cubicBezTo>
                <a:cubicBezTo>
                  <a:pt x="1643063" y="674688"/>
                  <a:pt x="1641015" y="672418"/>
                  <a:pt x="1638300" y="671513"/>
                </a:cubicBezTo>
                <a:lnTo>
                  <a:pt x="1624013" y="666750"/>
                </a:lnTo>
                <a:cubicBezTo>
                  <a:pt x="1615282" y="667544"/>
                  <a:pt x="1606498" y="667892"/>
                  <a:pt x="1597819" y="669132"/>
                </a:cubicBezTo>
                <a:cubicBezTo>
                  <a:pt x="1595334" y="669487"/>
                  <a:pt x="1592635" y="669945"/>
                  <a:pt x="1590675" y="671513"/>
                </a:cubicBezTo>
                <a:cubicBezTo>
                  <a:pt x="1587038" y="674422"/>
                  <a:pt x="1584610" y="681487"/>
                  <a:pt x="1583532" y="685800"/>
                </a:cubicBezTo>
                <a:cubicBezTo>
                  <a:pt x="1582550" y="689727"/>
                  <a:pt x="1582960" y="694087"/>
                  <a:pt x="1581150" y="697707"/>
                </a:cubicBezTo>
                <a:cubicBezTo>
                  <a:pt x="1579644" y="700719"/>
                  <a:pt x="1576809" y="702982"/>
                  <a:pt x="1574007" y="704850"/>
                </a:cubicBezTo>
                <a:cubicBezTo>
                  <a:pt x="1571918" y="706242"/>
                  <a:pt x="1569170" y="706243"/>
                  <a:pt x="1566863" y="707232"/>
                </a:cubicBezTo>
                <a:cubicBezTo>
                  <a:pt x="1563600" y="708630"/>
                  <a:pt x="1560420" y="710233"/>
                  <a:pt x="1557338" y="711994"/>
                </a:cubicBezTo>
                <a:cubicBezTo>
                  <a:pt x="1547308" y="717725"/>
                  <a:pt x="1552670" y="716718"/>
                  <a:pt x="1540669" y="721519"/>
                </a:cubicBezTo>
                <a:cubicBezTo>
                  <a:pt x="1536008" y="723383"/>
                  <a:pt x="1531144" y="724694"/>
                  <a:pt x="1526382" y="726282"/>
                </a:cubicBezTo>
                <a:cubicBezTo>
                  <a:pt x="1519027" y="728734"/>
                  <a:pt x="1507772" y="739262"/>
                  <a:pt x="1502569" y="745332"/>
                </a:cubicBezTo>
                <a:cubicBezTo>
                  <a:pt x="1498240" y="750383"/>
                  <a:pt x="1498167" y="755362"/>
                  <a:pt x="1490663" y="757238"/>
                </a:cubicBezTo>
                <a:cubicBezTo>
                  <a:pt x="1483690" y="758981"/>
                  <a:pt x="1476376" y="758825"/>
                  <a:pt x="1469232" y="759619"/>
                </a:cubicBezTo>
                <a:cubicBezTo>
                  <a:pt x="1455540" y="764182"/>
                  <a:pt x="1467307" y="760734"/>
                  <a:pt x="1445419" y="764382"/>
                </a:cubicBezTo>
                <a:cubicBezTo>
                  <a:pt x="1436347" y="765894"/>
                  <a:pt x="1432553" y="767003"/>
                  <a:pt x="1423988" y="769144"/>
                </a:cubicBezTo>
                <a:cubicBezTo>
                  <a:pt x="1413346" y="776239"/>
                  <a:pt x="1412616" y="778535"/>
                  <a:pt x="1402557" y="781050"/>
                </a:cubicBezTo>
                <a:cubicBezTo>
                  <a:pt x="1398630" y="782032"/>
                  <a:pt x="1394555" y="782367"/>
                  <a:pt x="1390650" y="783432"/>
                </a:cubicBezTo>
                <a:cubicBezTo>
                  <a:pt x="1385807" y="784753"/>
                  <a:pt x="1381125" y="786607"/>
                  <a:pt x="1376363" y="788194"/>
                </a:cubicBezTo>
                <a:cubicBezTo>
                  <a:pt x="1373982" y="788988"/>
                  <a:pt x="1371727" y="790470"/>
                  <a:pt x="1369219" y="790575"/>
                </a:cubicBezTo>
                <a:lnTo>
                  <a:pt x="1312069" y="792957"/>
                </a:lnTo>
                <a:cubicBezTo>
                  <a:pt x="1306513" y="793751"/>
                  <a:pt x="1300776" y="793725"/>
                  <a:pt x="1295400" y="795338"/>
                </a:cubicBezTo>
                <a:cubicBezTo>
                  <a:pt x="1292659" y="796160"/>
                  <a:pt x="1290816" y="798820"/>
                  <a:pt x="1288257" y="800100"/>
                </a:cubicBezTo>
                <a:cubicBezTo>
                  <a:pt x="1282392" y="803033"/>
                  <a:pt x="1272319" y="803947"/>
                  <a:pt x="1266825" y="804863"/>
                </a:cubicBezTo>
                <a:cubicBezTo>
                  <a:pt x="1264444" y="807244"/>
                  <a:pt x="1262484" y="810139"/>
                  <a:pt x="1259682" y="812007"/>
                </a:cubicBezTo>
                <a:cubicBezTo>
                  <a:pt x="1255149" y="815029"/>
                  <a:pt x="1237278" y="816568"/>
                  <a:pt x="1235869" y="816769"/>
                </a:cubicBezTo>
                <a:cubicBezTo>
                  <a:pt x="1234282" y="819150"/>
                  <a:pt x="1232012" y="821198"/>
                  <a:pt x="1231107" y="823913"/>
                </a:cubicBezTo>
                <a:cubicBezTo>
                  <a:pt x="1229278" y="829398"/>
                  <a:pt x="1230796" y="841073"/>
                  <a:pt x="1223963" y="845344"/>
                </a:cubicBezTo>
                <a:cubicBezTo>
                  <a:pt x="1219706" y="848005"/>
                  <a:pt x="1214438" y="848519"/>
                  <a:pt x="1209675" y="850107"/>
                </a:cubicBezTo>
                <a:cubicBezTo>
                  <a:pt x="1189237" y="856920"/>
                  <a:pt x="1221772" y="846487"/>
                  <a:pt x="1188244" y="854869"/>
                </a:cubicBezTo>
                <a:cubicBezTo>
                  <a:pt x="1181100" y="857250"/>
                  <a:pt x="1171179" y="860425"/>
                  <a:pt x="1166813" y="864394"/>
                </a:cubicBezTo>
                <a:lnTo>
                  <a:pt x="1162050" y="878682"/>
                </a:lnTo>
                <a:cubicBezTo>
                  <a:pt x="1158644" y="888900"/>
                  <a:pt x="1161720" y="886565"/>
                  <a:pt x="1147763" y="888207"/>
                </a:cubicBezTo>
                <a:cubicBezTo>
                  <a:pt x="1138270" y="889324"/>
                  <a:pt x="1128713" y="889794"/>
                  <a:pt x="1119188" y="890588"/>
                </a:cubicBezTo>
                <a:cubicBezTo>
                  <a:pt x="1118394" y="896144"/>
                  <a:pt x="1119317" y="902237"/>
                  <a:pt x="1116807" y="907257"/>
                </a:cubicBezTo>
                <a:cubicBezTo>
                  <a:pt x="1115684" y="909502"/>
                  <a:pt x="1112098" y="909029"/>
                  <a:pt x="1109663" y="909638"/>
                </a:cubicBezTo>
                <a:lnTo>
                  <a:pt x="1090613" y="914400"/>
                </a:lnTo>
                <a:cubicBezTo>
                  <a:pt x="1086644" y="915194"/>
                  <a:pt x="1085453" y="913606"/>
                  <a:pt x="1085850" y="914400"/>
                </a:cubicBezTo>
                <a:cubicBezTo>
                  <a:pt x="1088481" y="915527"/>
                  <a:pt x="1090434" y="917883"/>
                  <a:pt x="1092994" y="919163"/>
                </a:cubicBezTo>
                <a:cubicBezTo>
                  <a:pt x="1095239" y="920286"/>
                  <a:pt x="1097757" y="920750"/>
                  <a:pt x="1100138" y="921544"/>
                </a:cubicBezTo>
                <a:cubicBezTo>
                  <a:pt x="1099344" y="941388"/>
                  <a:pt x="1100777" y="961446"/>
                  <a:pt x="1097757" y="981075"/>
                </a:cubicBezTo>
                <a:cubicBezTo>
                  <a:pt x="1097375" y="983556"/>
                  <a:pt x="1093085" y="983021"/>
                  <a:pt x="1090613" y="983457"/>
                </a:cubicBezTo>
                <a:cubicBezTo>
                  <a:pt x="1079558" y="985408"/>
                  <a:pt x="1057275" y="988219"/>
                  <a:pt x="1057275" y="988219"/>
                </a:cubicBezTo>
                <a:cubicBezTo>
                  <a:pt x="1054894" y="989807"/>
                  <a:pt x="1050132" y="990120"/>
                  <a:pt x="1050132" y="992982"/>
                </a:cubicBezTo>
                <a:cubicBezTo>
                  <a:pt x="1050132" y="995492"/>
                  <a:pt x="1056481" y="992982"/>
                  <a:pt x="1057275" y="995363"/>
                </a:cubicBezTo>
                <a:cubicBezTo>
                  <a:pt x="1058978" y="1000473"/>
                  <a:pt x="1053854" y="1010691"/>
                  <a:pt x="1050132" y="1014413"/>
                </a:cubicBezTo>
                <a:cubicBezTo>
                  <a:pt x="1049413" y="1017224"/>
                  <a:pt x="1052562" y="1001118"/>
                  <a:pt x="1052959" y="1012230"/>
                </a:cubicBezTo>
                <a:cubicBezTo>
                  <a:pt x="1057006" y="1016277"/>
                  <a:pt x="1052513" y="1081088"/>
                  <a:pt x="1052513" y="1081088"/>
                </a:cubicBezTo>
                <a:cubicBezTo>
                  <a:pt x="1058716" y="1099699"/>
                  <a:pt x="1054495" y="1085030"/>
                  <a:pt x="1057275" y="1123950"/>
                </a:cubicBezTo>
                <a:cubicBezTo>
                  <a:pt x="1058012" y="1134273"/>
                  <a:pt x="1055280" y="1145528"/>
                  <a:pt x="1059657" y="1154907"/>
                </a:cubicBezTo>
                <a:cubicBezTo>
                  <a:pt x="1061780" y="1159456"/>
                  <a:pt x="1073944" y="1159669"/>
                  <a:pt x="1073944" y="1159669"/>
                </a:cubicBezTo>
                <a:cubicBezTo>
                  <a:pt x="1079927" y="1177622"/>
                  <a:pt x="1071857" y="1155496"/>
                  <a:pt x="1081088" y="1173957"/>
                </a:cubicBezTo>
                <a:cubicBezTo>
                  <a:pt x="1082210" y="1176202"/>
                  <a:pt x="1081694" y="1179325"/>
                  <a:pt x="1083469" y="1181100"/>
                </a:cubicBezTo>
                <a:cubicBezTo>
                  <a:pt x="1088938" y="1186569"/>
                  <a:pt x="1098803" y="1192593"/>
                  <a:pt x="1107282" y="1193007"/>
                </a:cubicBezTo>
                <a:cubicBezTo>
                  <a:pt x="1136626" y="1194439"/>
                  <a:pt x="1166019" y="1194594"/>
                  <a:pt x="1195388" y="1195388"/>
                </a:cubicBezTo>
                <a:cubicBezTo>
                  <a:pt x="1198563" y="1196182"/>
                  <a:pt x="1201696" y="1197166"/>
                  <a:pt x="1204913" y="1197769"/>
                </a:cubicBezTo>
                <a:cubicBezTo>
                  <a:pt x="1214404" y="1199549"/>
                  <a:pt x="1233488" y="1202532"/>
                  <a:pt x="1233488" y="1202532"/>
                </a:cubicBezTo>
                <a:cubicBezTo>
                  <a:pt x="1238171" y="1209556"/>
                  <a:pt x="1238518" y="1211089"/>
                  <a:pt x="1245394" y="1216819"/>
                </a:cubicBezTo>
                <a:cubicBezTo>
                  <a:pt x="1250553" y="1220391"/>
                  <a:pt x="1258094" y="1221979"/>
                  <a:pt x="1264444" y="1223963"/>
                </a:cubicBezTo>
                <a:cubicBezTo>
                  <a:pt x="1270822" y="1225435"/>
                  <a:pt x="1283494" y="1228725"/>
                  <a:pt x="1283494" y="1228725"/>
                </a:cubicBezTo>
                <a:cubicBezTo>
                  <a:pt x="1291059" y="1251422"/>
                  <a:pt x="1290309" y="1246339"/>
                  <a:pt x="1283494" y="1290638"/>
                </a:cubicBezTo>
                <a:cubicBezTo>
                  <a:pt x="1282982" y="1293967"/>
                  <a:pt x="1278731" y="1295401"/>
                  <a:pt x="1276350" y="1297782"/>
                </a:cubicBezTo>
                <a:cubicBezTo>
                  <a:pt x="1273175" y="1302544"/>
                  <a:pt x="1268413" y="1312863"/>
                  <a:pt x="1264444" y="1319213"/>
                </a:cubicBezTo>
                <a:cubicBezTo>
                  <a:pt x="1260872" y="1324373"/>
                  <a:pt x="1251782" y="1339040"/>
                  <a:pt x="1252538" y="1335882"/>
                </a:cubicBezTo>
                <a:cubicBezTo>
                  <a:pt x="1251347" y="1345407"/>
                  <a:pt x="1266560" y="1370298"/>
                  <a:pt x="1257300" y="1376363"/>
                </a:cubicBezTo>
                <a:cubicBezTo>
                  <a:pt x="1248833" y="1376078"/>
                  <a:pt x="1225550" y="1378620"/>
                  <a:pt x="1196975" y="1372270"/>
                </a:cubicBezTo>
                <a:cubicBezTo>
                  <a:pt x="1182688" y="1366317"/>
                  <a:pt x="1110324" y="1345518"/>
                  <a:pt x="1085850" y="1338263"/>
                </a:cubicBezTo>
                <a:cubicBezTo>
                  <a:pt x="1073150" y="1334294"/>
                  <a:pt x="1063229" y="1330722"/>
                  <a:pt x="1050132" y="1328738"/>
                </a:cubicBezTo>
                <a:lnTo>
                  <a:pt x="1007269" y="1326357"/>
                </a:lnTo>
                <a:cubicBezTo>
                  <a:pt x="981812" y="1319991"/>
                  <a:pt x="1006922" y="1325625"/>
                  <a:pt x="952500" y="1321594"/>
                </a:cubicBezTo>
                <a:cubicBezTo>
                  <a:pt x="932656" y="1319610"/>
                  <a:pt x="919469" y="1318005"/>
                  <a:pt x="888207" y="1314450"/>
                </a:cubicBezTo>
                <a:cubicBezTo>
                  <a:pt x="882615" y="1313964"/>
                  <a:pt x="770539" y="1300368"/>
                  <a:pt x="764927" y="1300262"/>
                </a:cubicBezTo>
                <a:lnTo>
                  <a:pt x="635794" y="1309688"/>
                </a:lnTo>
                <a:lnTo>
                  <a:pt x="485775" y="1312069"/>
                </a:lnTo>
                <a:cubicBezTo>
                  <a:pt x="451247" y="1312466"/>
                  <a:pt x="437753" y="1316435"/>
                  <a:pt x="428625" y="1312069"/>
                </a:cubicBezTo>
                <a:cubicBezTo>
                  <a:pt x="429419" y="1303338"/>
                  <a:pt x="431007" y="1294642"/>
                  <a:pt x="431007" y="1285875"/>
                </a:cubicBezTo>
                <a:cubicBezTo>
                  <a:pt x="431007" y="1268265"/>
                  <a:pt x="428847" y="1265110"/>
                  <a:pt x="423863" y="1250157"/>
                </a:cubicBezTo>
                <a:cubicBezTo>
                  <a:pt x="423069" y="1247776"/>
                  <a:pt x="423570" y="1244405"/>
                  <a:pt x="421482" y="1243013"/>
                </a:cubicBezTo>
                <a:lnTo>
                  <a:pt x="414338" y="1238250"/>
                </a:lnTo>
                <a:cubicBezTo>
                  <a:pt x="401634" y="1219198"/>
                  <a:pt x="418309" y="1242223"/>
                  <a:pt x="402432" y="1226344"/>
                </a:cubicBezTo>
                <a:cubicBezTo>
                  <a:pt x="400408" y="1224320"/>
                  <a:pt x="399501" y="1221399"/>
                  <a:pt x="397669" y="1219200"/>
                </a:cubicBezTo>
                <a:cubicBezTo>
                  <a:pt x="395513" y="1216613"/>
                  <a:pt x="392681" y="1214644"/>
                  <a:pt x="390525" y="1212057"/>
                </a:cubicBezTo>
                <a:cubicBezTo>
                  <a:pt x="385397" y="1205903"/>
                  <a:pt x="385768" y="1204927"/>
                  <a:pt x="383382" y="1197769"/>
                </a:cubicBezTo>
                <a:cubicBezTo>
                  <a:pt x="384176" y="1193800"/>
                  <a:pt x="384088" y="1189547"/>
                  <a:pt x="385763" y="1185863"/>
                </a:cubicBezTo>
                <a:cubicBezTo>
                  <a:pt x="388132" y="1180652"/>
                  <a:pt x="395288" y="1171575"/>
                  <a:pt x="395288" y="1171575"/>
                </a:cubicBezTo>
                <a:cubicBezTo>
                  <a:pt x="400955" y="1154573"/>
                  <a:pt x="397265" y="1161465"/>
                  <a:pt x="404813" y="1150144"/>
                </a:cubicBezTo>
                <a:cubicBezTo>
                  <a:pt x="405607" y="1147763"/>
                  <a:pt x="405802" y="1145089"/>
                  <a:pt x="407194" y="1143000"/>
                </a:cubicBezTo>
                <a:cubicBezTo>
                  <a:pt x="409062" y="1140198"/>
                  <a:pt x="411751" y="1138013"/>
                  <a:pt x="414338" y="1135857"/>
                </a:cubicBezTo>
                <a:cubicBezTo>
                  <a:pt x="429308" y="1123383"/>
                  <a:pt x="439023" y="1130120"/>
                  <a:pt x="464344" y="1128713"/>
                </a:cubicBezTo>
                <a:cubicBezTo>
                  <a:pt x="470621" y="1109878"/>
                  <a:pt x="464344" y="1131793"/>
                  <a:pt x="464344" y="1090613"/>
                </a:cubicBezTo>
                <a:cubicBezTo>
                  <a:pt x="464344" y="1084214"/>
                  <a:pt x="465931" y="1077913"/>
                  <a:pt x="466725" y="1071563"/>
                </a:cubicBezTo>
                <a:cubicBezTo>
                  <a:pt x="465022" y="1063045"/>
                  <a:pt x="465713" y="1058644"/>
                  <a:pt x="459582" y="1052513"/>
                </a:cubicBezTo>
                <a:cubicBezTo>
                  <a:pt x="457558" y="1050489"/>
                  <a:pt x="454819" y="1049338"/>
                  <a:pt x="452438" y="1047750"/>
                </a:cubicBezTo>
                <a:cubicBezTo>
                  <a:pt x="446453" y="1029795"/>
                  <a:pt x="455223" y="1051232"/>
                  <a:pt x="442913" y="1035844"/>
                </a:cubicBezTo>
                <a:cubicBezTo>
                  <a:pt x="433677" y="1024299"/>
                  <a:pt x="448974" y="1031514"/>
                  <a:pt x="433388" y="1026319"/>
                </a:cubicBezTo>
                <a:cubicBezTo>
                  <a:pt x="427038" y="1007267"/>
                  <a:pt x="433388" y="1031082"/>
                  <a:pt x="433388" y="1012032"/>
                </a:cubicBezTo>
                <a:cubicBezTo>
                  <a:pt x="433388" y="1007015"/>
                  <a:pt x="433657" y="983995"/>
                  <a:pt x="428625" y="973932"/>
                </a:cubicBezTo>
                <a:cubicBezTo>
                  <a:pt x="427345" y="971372"/>
                  <a:pt x="425887" y="968812"/>
                  <a:pt x="423863" y="966788"/>
                </a:cubicBezTo>
                <a:cubicBezTo>
                  <a:pt x="421839" y="964764"/>
                  <a:pt x="418918" y="963857"/>
                  <a:pt x="416719" y="962025"/>
                </a:cubicBezTo>
                <a:cubicBezTo>
                  <a:pt x="414132" y="959869"/>
                  <a:pt x="412377" y="956750"/>
                  <a:pt x="409575" y="954882"/>
                </a:cubicBezTo>
                <a:cubicBezTo>
                  <a:pt x="407487" y="953490"/>
                  <a:pt x="404677" y="953623"/>
                  <a:pt x="402432" y="952500"/>
                </a:cubicBezTo>
                <a:cubicBezTo>
                  <a:pt x="399872" y="951220"/>
                  <a:pt x="397903" y="948900"/>
                  <a:pt x="395288" y="947738"/>
                </a:cubicBezTo>
                <a:cubicBezTo>
                  <a:pt x="390700" y="945699"/>
                  <a:pt x="381000" y="942975"/>
                  <a:pt x="381000" y="942975"/>
                </a:cubicBezTo>
                <a:cubicBezTo>
                  <a:pt x="376809" y="930402"/>
                  <a:pt x="380011" y="937920"/>
                  <a:pt x="369094" y="921544"/>
                </a:cubicBezTo>
                <a:cubicBezTo>
                  <a:pt x="367507" y="919163"/>
                  <a:pt x="364331" y="918369"/>
                  <a:pt x="361950" y="916782"/>
                </a:cubicBezTo>
                <a:cubicBezTo>
                  <a:pt x="357759" y="904208"/>
                  <a:pt x="360961" y="911726"/>
                  <a:pt x="350044" y="895350"/>
                </a:cubicBezTo>
                <a:cubicBezTo>
                  <a:pt x="348457" y="892969"/>
                  <a:pt x="346187" y="890922"/>
                  <a:pt x="345282" y="888207"/>
                </a:cubicBezTo>
                <a:cubicBezTo>
                  <a:pt x="343345" y="882399"/>
                  <a:pt x="342752" y="878533"/>
                  <a:pt x="338138" y="873919"/>
                </a:cubicBezTo>
                <a:cubicBezTo>
                  <a:pt x="336114" y="871895"/>
                  <a:pt x="333375" y="870744"/>
                  <a:pt x="330994" y="869157"/>
                </a:cubicBezTo>
                <a:cubicBezTo>
                  <a:pt x="317349" y="848686"/>
                  <a:pt x="335517" y="872775"/>
                  <a:pt x="319088" y="859632"/>
                </a:cubicBezTo>
                <a:cubicBezTo>
                  <a:pt x="316853" y="857844"/>
                  <a:pt x="316479" y="854373"/>
                  <a:pt x="314325" y="852488"/>
                </a:cubicBezTo>
                <a:cubicBezTo>
                  <a:pt x="310018" y="848719"/>
                  <a:pt x="304800" y="846138"/>
                  <a:pt x="300038" y="842963"/>
                </a:cubicBezTo>
                <a:cubicBezTo>
                  <a:pt x="294931" y="839558"/>
                  <a:pt x="274713" y="838345"/>
                  <a:pt x="273844" y="838200"/>
                </a:cubicBezTo>
                <a:cubicBezTo>
                  <a:pt x="270616" y="837662"/>
                  <a:pt x="267539" y="836404"/>
                  <a:pt x="264319" y="835819"/>
                </a:cubicBezTo>
                <a:cubicBezTo>
                  <a:pt x="258797" y="834815"/>
                  <a:pt x="253206" y="834232"/>
                  <a:pt x="247650" y="833438"/>
                </a:cubicBezTo>
                <a:cubicBezTo>
                  <a:pt x="237432" y="830031"/>
                  <a:pt x="232595" y="829167"/>
                  <a:pt x="223838" y="823913"/>
                </a:cubicBezTo>
                <a:cubicBezTo>
                  <a:pt x="218930" y="820968"/>
                  <a:pt x="213597" y="818436"/>
                  <a:pt x="209550" y="814388"/>
                </a:cubicBezTo>
                <a:cubicBezTo>
                  <a:pt x="207169" y="812007"/>
                  <a:pt x="205209" y="809112"/>
                  <a:pt x="202407" y="807244"/>
                </a:cubicBezTo>
                <a:cubicBezTo>
                  <a:pt x="200318" y="805852"/>
                  <a:pt x="197644" y="805657"/>
                  <a:pt x="195263" y="804863"/>
                </a:cubicBezTo>
                <a:cubicBezTo>
                  <a:pt x="174794" y="791216"/>
                  <a:pt x="200689" y="807575"/>
                  <a:pt x="180975" y="797719"/>
                </a:cubicBezTo>
                <a:cubicBezTo>
                  <a:pt x="178415" y="796439"/>
                  <a:pt x="176391" y="794237"/>
                  <a:pt x="173832" y="792957"/>
                </a:cubicBezTo>
                <a:cubicBezTo>
                  <a:pt x="170412" y="791247"/>
                  <a:pt x="160221" y="788958"/>
                  <a:pt x="157163" y="788194"/>
                </a:cubicBezTo>
                <a:cubicBezTo>
                  <a:pt x="140494" y="788988"/>
                  <a:pt x="123791" y="789244"/>
                  <a:pt x="107157" y="790575"/>
                </a:cubicBezTo>
                <a:cubicBezTo>
                  <a:pt x="103895" y="790836"/>
                  <a:pt x="100905" y="792957"/>
                  <a:pt x="97632" y="792957"/>
                </a:cubicBezTo>
                <a:cubicBezTo>
                  <a:pt x="85699" y="792957"/>
                  <a:pt x="73819" y="791369"/>
                  <a:pt x="61913" y="790575"/>
                </a:cubicBezTo>
                <a:cubicBezTo>
                  <a:pt x="59532" y="788988"/>
                  <a:pt x="56793" y="787837"/>
                  <a:pt x="54769" y="785813"/>
                </a:cubicBezTo>
                <a:cubicBezTo>
                  <a:pt x="47948" y="778992"/>
                  <a:pt x="51497" y="779269"/>
                  <a:pt x="47625" y="771525"/>
                </a:cubicBezTo>
                <a:cubicBezTo>
                  <a:pt x="46345" y="768966"/>
                  <a:pt x="44450" y="766763"/>
                  <a:pt x="42863" y="764382"/>
                </a:cubicBezTo>
                <a:cubicBezTo>
                  <a:pt x="42069" y="762001"/>
                  <a:pt x="42050" y="759198"/>
                  <a:pt x="40482" y="757238"/>
                </a:cubicBezTo>
                <a:cubicBezTo>
                  <a:pt x="37124" y="753041"/>
                  <a:pt x="30901" y="751663"/>
                  <a:pt x="26194" y="750094"/>
                </a:cubicBezTo>
                <a:cubicBezTo>
                  <a:pt x="9883" y="733783"/>
                  <a:pt x="15643" y="741411"/>
                  <a:pt x="7144" y="728663"/>
                </a:cubicBezTo>
                <a:cubicBezTo>
                  <a:pt x="1102" y="710535"/>
                  <a:pt x="3367" y="719298"/>
                  <a:pt x="0" y="702469"/>
                </a:cubicBezTo>
                <a:cubicBezTo>
                  <a:pt x="3367" y="675543"/>
                  <a:pt x="5953" y="684610"/>
                  <a:pt x="7144" y="681038"/>
                </a:cubicBezTo>
                <a:close/>
              </a:path>
            </a:pathLst>
          </a:custGeom>
          <a:solidFill>
            <a:srgbClr val="80A876">
              <a:alpha val="50000"/>
            </a:srgbClr>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35" name="34 - Ομάδα"/>
          <p:cNvGrpSpPr>
            <a:grpSpLocks/>
          </p:cNvGrpSpPr>
          <p:nvPr/>
        </p:nvGrpSpPr>
        <p:grpSpPr bwMode="auto">
          <a:xfrm>
            <a:off x="6573838" y="2349500"/>
            <a:ext cx="576262" cy="574675"/>
            <a:chOff x="6574262" y="2348880"/>
            <a:chExt cx="576064" cy="576064"/>
          </a:xfrm>
        </p:grpSpPr>
        <p:sp>
          <p:nvSpPr>
            <p:cNvPr id="19" name="18 - Έλλειψη"/>
            <p:cNvSpPr/>
            <p:nvPr/>
          </p:nvSpPr>
          <p:spPr>
            <a:xfrm>
              <a:off x="6574262" y="2493692"/>
              <a:ext cx="144412" cy="143220"/>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1" name="20 - Έλλειψη"/>
            <p:cNvSpPr/>
            <p:nvPr/>
          </p:nvSpPr>
          <p:spPr>
            <a:xfrm>
              <a:off x="7005914" y="2781724"/>
              <a:ext cx="144412" cy="143220"/>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3" name="22 - Έλλειψη"/>
            <p:cNvSpPr/>
            <p:nvPr/>
          </p:nvSpPr>
          <p:spPr>
            <a:xfrm>
              <a:off x="6934500" y="2348880"/>
              <a:ext cx="144413" cy="144812"/>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grpSp>
        <p:nvGrpSpPr>
          <p:cNvPr id="34" name="33 - Ομάδα"/>
          <p:cNvGrpSpPr>
            <a:grpSpLocks/>
          </p:cNvGrpSpPr>
          <p:nvPr/>
        </p:nvGrpSpPr>
        <p:grpSpPr bwMode="auto">
          <a:xfrm>
            <a:off x="6789738" y="2276475"/>
            <a:ext cx="622300" cy="838200"/>
            <a:chOff x="6790286" y="2276872"/>
            <a:chExt cx="621783" cy="837807"/>
          </a:xfrm>
        </p:grpSpPr>
        <p:sp>
          <p:nvSpPr>
            <p:cNvPr id="25" name="24 - Έλλειψη"/>
            <p:cNvSpPr/>
            <p:nvPr/>
          </p:nvSpPr>
          <p:spPr>
            <a:xfrm>
              <a:off x="7221727" y="2276872"/>
              <a:ext cx="45999" cy="4601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6" name="25 - Έλλειψη"/>
            <p:cNvSpPr/>
            <p:nvPr/>
          </p:nvSpPr>
          <p:spPr>
            <a:xfrm>
              <a:off x="7366069" y="2565662"/>
              <a:ext cx="46000" cy="44429"/>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8" name="27 - Έλλειψη"/>
            <p:cNvSpPr/>
            <p:nvPr/>
          </p:nvSpPr>
          <p:spPr>
            <a:xfrm>
              <a:off x="7221727" y="3068664"/>
              <a:ext cx="45999" cy="4601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9" name="28 - Έλλειψη"/>
            <p:cNvSpPr/>
            <p:nvPr/>
          </p:nvSpPr>
          <p:spPr>
            <a:xfrm>
              <a:off x="6790286" y="2852865"/>
              <a:ext cx="45999" cy="46015"/>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0" name="29 - Έλλειψη"/>
            <p:cNvSpPr/>
            <p:nvPr/>
          </p:nvSpPr>
          <p:spPr>
            <a:xfrm>
              <a:off x="6861664" y="2565662"/>
              <a:ext cx="46000" cy="44429"/>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
        <p:nvSpPr>
          <p:cNvPr id="33" name="2 - TextBox"/>
          <p:cNvSpPr txBox="1">
            <a:spLocks noChangeArrowheads="1"/>
          </p:cNvSpPr>
          <p:nvPr/>
        </p:nvSpPr>
        <p:spPr bwMode="auto">
          <a:xfrm>
            <a:off x="0" y="1628775"/>
            <a:ext cx="3800475" cy="2438400"/>
          </a:xfrm>
          <a:prstGeom prst="rect">
            <a:avLst/>
          </a:prstGeom>
          <a:noFill/>
          <a:ln w="9525">
            <a:noFill/>
            <a:miter lim="800000"/>
            <a:headEnd/>
            <a:tailEnd/>
          </a:ln>
        </p:spPr>
        <p:txBody>
          <a:bodyPr>
            <a:spAutoFit/>
          </a:bodyPr>
          <a:lstStyle/>
          <a:p>
            <a:pPr>
              <a:lnSpc>
                <a:spcPct val="114000"/>
              </a:lnSpc>
            </a:pPr>
            <a:r>
              <a:rPr lang="el-GR" sz="1600" b="1" u="sng">
                <a:solidFill>
                  <a:srgbClr val="707070"/>
                </a:solidFill>
                <a:latin typeface="Century Schoolbook" pitchFamily="18" charset="0"/>
              </a:rPr>
              <a:t>Προγραμματισμένες  ή Υπό υλοποίηση δράσεις (ΕΣΠΑ) </a:t>
            </a:r>
          </a:p>
          <a:p>
            <a:pPr>
              <a:spcAft>
                <a:spcPts val="600"/>
              </a:spcAft>
              <a:buClr>
                <a:srgbClr val="000000"/>
              </a:buClr>
              <a:buSzPct val="200000"/>
              <a:buFont typeface="Arial" charset="0"/>
              <a:buChar char="•"/>
            </a:pPr>
            <a:r>
              <a:rPr lang="el-GR" sz="1600">
                <a:solidFill>
                  <a:srgbClr val="707070"/>
                </a:solidFill>
                <a:latin typeface="Century Schoolbook" pitchFamily="18" charset="0"/>
              </a:rPr>
              <a:t>Βελτίωση οδικού δικτύου ορεινών περιοχών.</a:t>
            </a:r>
          </a:p>
          <a:p>
            <a:pPr>
              <a:spcAft>
                <a:spcPts val="600"/>
              </a:spcAft>
              <a:buClr>
                <a:srgbClr val="000000"/>
              </a:buClr>
              <a:buSzPct val="200000"/>
              <a:buFont typeface="Arial" charset="0"/>
              <a:buChar char="•"/>
            </a:pPr>
            <a:r>
              <a:rPr lang="el-GR" sz="1600">
                <a:solidFill>
                  <a:srgbClr val="707070"/>
                </a:solidFill>
                <a:latin typeface="Century Schoolbook" pitchFamily="18" charset="0"/>
              </a:rPr>
              <a:t>Προστασία και Διατήρηση της Βιοποικιλότητας του Δέλτα Νέστου - Βιστωνίδας - Ισμαρίδας, Φορέας διαχείρισης Δέλτα Νέστου - Βιστωνίδας - Ισμαρίδας</a:t>
            </a:r>
          </a:p>
        </p:txBody>
      </p:sp>
      <p:sp>
        <p:nvSpPr>
          <p:cNvPr id="38" name="37 - TextBox"/>
          <p:cNvSpPr txBox="1"/>
          <p:nvPr/>
        </p:nvSpPr>
        <p:spPr bwMode="auto">
          <a:xfrm>
            <a:off x="631825" y="188913"/>
            <a:ext cx="8321675" cy="1154112"/>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r>
              <a:rPr lang="el-GR" sz="3200" b="1" dirty="0">
                <a:solidFill>
                  <a:schemeClr val="bg1">
                    <a:lumMod val="50000"/>
                  </a:schemeClr>
                </a:solidFill>
                <a:latin typeface="Century Schoolbook" pitchFamily="18" charset="0"/>
                <a:cs typeface="+mn-cs"/>
              </a:rPr>
              <a:t>– </a:t>
            </a:r>
            <a:r>
              <a:rPr lang="el-GR" sz="2800" b="1" dirty="0">
                <a:solidFill>
                  <a:schemeClr val="bg1">
                    <a:lumMod val="50000"/>
                  </a:schemeClr>
                </a:solidFill>
                <a:latin typeface="Century Schoolbook" pitchFamily="18" charset="0"/>
                <a:cs typeface="+mn-cs"/>
              </a:rPr>
              <a:t>Ορεινός Όγκος</a:t>
            </a:r>
          </a:p>
          <a:p>
            <a:pPr fontAlgn="auto">
              <a:spcBef>
                <a:spcPts val="0"/>
              </a:spcBef>
              <a:spcAft>
                <a:spcPts val="0"/>
              </a:spcAft>
              <a:defRPr/>
            </a:pPr>
            <a:r>
              <a:rPr lang="el-GR" sz="2500" b="1" dirty="0">
                <a:solidFill>
                  <a:schemeClr val="bg1">
                    <a:lumMod val="50000"/>
                  </a:schemeClr>
                </a:solidFill>
                <a:latin typeface="Century Schoolbook" pitchFamily="18" charset="0"/>
                <a:cs typeface="+mn-cs"/>
              </a:rPr>
              <a:t>				</a:t>
            </a:r>
            <a:endParaRPr lang="el-GR" sz="2500" dirty="0">
              <a:solidFill>
                <a:schemeClr val="bg1">
                  <a:lumMod val="50000"/>
                </a:schemeClr>
              </a:solidFill>
              <a:latin typeface="Century Schoolbook" pitchFamily="18" charset="0"/>
              <a:cs typeface="+mn-cs"/>
            </a:endParaRPr>
          </a:p>
        </p:txBody>
      </p:sp>
      <p:sp>
        <p:nvSpPr>
          <p:cNvPr id="39" name="2 - TextBox"/>
          <p:cNvSpPr txBox="1">
            <a:spLocks noChangeArrowheads="1"/>
          </p:cNvSpPr>
          <p:nvPr/>
        </p:nvSpPr>
        <p:spPr bwMode="auto">
          <a:xfrm>
            <a:off x="57150" y="4246563"/>
            <a:ext cx="3600450" cy="1778000"/>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sz="1600" b="1" u="heavy" dirty="0">
                <a:solidFill>
                  <a:schemeClr val="bg1">
                    <a:lumMod val="50000"/>
                  </a:schemeClr>
                </a:solidFill>
                <a:uFill>
                  <a:solidFill>
                    <a:schemeClr val="accent1"/>
                  </a:solidFill>
                </a:uFill>
                <a:latin typeface="Century Schoolbook" pitchFamily="18" charset="0"/>
                <a:cs typeface="+mn-cs"/>
              </a:rPr>
              <a:t>Ειδικές Στρατηγικές Δράσεις (Ε.Π. Δήμου Κομοτηνής 2012-2014)</a:t>
            </a:r>
            <a:endParaRPr lang="el-GR" sz="1600" dirty="0">
              <a:solidFill>
                <a:schemeClr val="bg1">
                  <a:lumMod val="50000"/>
                </a:schemeClr>
              </a:solidFill>
              <a:latin typeface="Century Schoolbook" pitchFamily="18" charset="0"/>
              <a:cs typeface="+mn-cs"/>
            </a:endParaRPr>
          </a:p>
          <a:p>
            <a:pPr algn="just"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Εργασίες αγροτικής οδοποιίας</a:t>
            </a:r>
          </a:p>
          <a:p>
            <a:pPr algn="just"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Ανάπλαση της περιοχής του φράγματος </a:t>
            </a:r>
            <a:r>
              <a:rPr lang="el-GR" sz="1600" dirty="0" err="1">
                <a:solidFill>
                  <a:schemeClr val="bg1">
                    <a:lumMod val="50000"/>
                  </a:schemeClr>
                </a:solidFill>
                <a:latin typeface="Century Schoolbook" pitchFamily="18" charset="0"/>
                <a:cs typeface="+mn-cs"/>
              </a:rPr>
              <a:t>Γρατινής</a:t>
            </a:r>
            <a:endParaRPr lang="el-GR" sz="1600" dirty="0">
              <a:solidFill>
                <a:schemeClr val="bg1">
                  <a:lumMod val="50000"/>
                </a:schemeClr>
              </a:solidFill>
              <a:latin typeface="Century Schoolbook"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8321675"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r>
              <a:rPr lang="el-GR" sz="3200" b="1" dirty="0">
                <a:solidFill>
                  <a:schemeClr val="bg1">
                    <a:lumMod val="50000"/>
                  </a:schemeClr>
                </a:solidFill>
                <a:latin typeface="Century Schoolbook" pitchFamily="18" charset="0"/>
                <a:cs typeface="+mn-cs"/>
              </a:rPr>
              <a:t>– </a:t>
            </a:r>
            <a:r>
              <a:rPr lang="el-GR" sz="2800" b="1" dirty="0">
                <a:solidFill>
                  <a:schemeClr val="bg1">
                    <a:lumMod val="50000"/>
                  </a:schemeClr>
                </a:solidFill>
                <a:latin typeface="Century Schoolbook" pitchFamily="18" charset="0"/>
                <a:cs typeface="+mn-cs"/>
              </a:rPr>
              <a:t>Αστικός Ιστός</a:t>
            </a:r>
            <a:endParaRPr lang="el-GR" sz="2800" dirty="0">
              <a:solidFill>
                <a:schemeClr val="bg1">
                  <a:lumMod val="50000"/>
                </a:schemeClr>
              </a:solidFill>
              <a:latin typeface="Century Schoolbook" pitchFamily="18" charset="0"/>
              <a:cs typeface="+mn-cs"/>
            </a:endParaRPr>
          </a:p>
        </p:txBody>
      </p:sp>
      <p:pic>
        <p:nvPicPr>
          <p:cNvPr id="34818"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34819"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11" name="2 - TextBox"/>
          <p:cNvSpPr txBox="1">
            <a:spLocks noChangeArrowheads="1"/>
          </p:cNvSpPr>
          <p:nvPr/>
        </p:nvSpPr>
        <p:spPr bwMode="auto">
          <a:xfrm>
            <a:off x="381000" y="3143250"/>
            <a:ext cx="9180513" cy="68897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endParaRPr lang="el-GR" sz="1700" dirty="0">
              <a:solidFill>
                <a:schemeClr val="bg1">
                  <a:lumMod val="50000"/>
                </a:schemeClr>
              </a:solidFill>
              <a:latin typeface="Century Schoolbook" pitchFamily="18" charset="0"/>
              <a:cs typeface="+mn-cs"/>
            </a:endParaRPr>
          </a:p>
          <a:p>
            <a:pPr marL="361950" indent="-361950" fontAlgn="auto">
              <a:lnSpc>
                <a:spcPct val="114000"/>
              </a:lnSpc>
              <a:spcBef>
                <a:spcPts val="0"/>
              </a:spcBef>
              <a:spcAft>
                <a:spcPts val="600"/>
              </a:spcAft>
              <a:buClr>
                <a:schemeClr val="accent1"/>
              </a:buClr>
              <a:tabLst>
                <a:tab pos="542925" algn="l"/>
              </a:tabLst>
              <a:defRPr/>
            </a:pPr>
            <a:endParaRPr lang="el-GR" sz="1700" dirty="0">
              <a:solidFill>
                <a:schemeClr val="bg1">
                  <a:lumMod val="50000"/>
                </a:schemeClr>
              </a:solidFill>
              <a:latin typeface="Century Schoolbook" pitchFamily="18" charset="0"/>
              <a:cs typeface="+mn-cs"/>
            </a:endParaRPr>
          </a:p>
        </p:txBody>
      </p:sp>
      <p:sp>
        <p:nvSpPr>
          <p:cNvPr id="7" name="2 - TextBox"/>
          <p:cNvSpPr txBox="1">
            <a:spLocks noChangeArrowheads="1"/>
          </p:cNvSpPr>
          <p:nvPr/>
        </p:nvSpPr>
        <p:spPr bwMode="auto">
          <a:xfrm>
            <a:off x="128588" y="2349500"/>
            <a:ext cx="9648825" cy="435927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sz="1700" b="1" u="heavy" dirty="0">
                <a:solidFill>
                  <a:schemeClr val="bg1">
                    <a:lumMod val="50000"/>
                  </a:schemeClr>
                </a:solidFill>
                <a:uFill>
                  <a:solidFill>
                    <a:schemeClr val="accent1"/>
                  </a:solidFill>
                </a:uFill>
                <a:latin typeface="Century Schoolbook" pitchFamily="18" charset="0"/>
                <a:cs typeface="+mn-cs"/>
              </a:rPr>
              <a:t>Μορφές Τουρισμού: </a:t>
            </a:r>
            <a:endParaRPr lang="el-GR" sz="1700" b="1"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sz="1700" u="sng" dirty="0">
                <a:solidFill>
                  <a:schemeClr val="bg1">
                    <a:lumMod val="50000"/>
                  </a:schemeClr>
                </a:solidFill>
                <a:latin typeface="Century Schoolbook" pitchFamily="18" charset="0"/>
                <a:cs typeface="+mn-cs"/>
              </a:rPr>
              <a:t>Πολιτιστικός  Τουρισμός</a:t>
            </a:r>
            <a:r>
              <a:rPr lang="el-GR" sz="1700" dirty="0">
                <a:solidFill>
                  <a:schemeClr val="bg1">
                    <a:lumMod val="50000"/>
                  </a:schemeClr>
                </a:solidFill>
                <a:latin typeface="Century Schoolbook" pitchFamily="18" charset="0"/>
                <a:cs typeface="+mn-cs"/>
              </a:rPr>
              <a:t>. </a:t>
            </a:r>
          </a:p>
          <a:p>
            <a:pPr marL="360363" fontAlgn="auto">
              <a:spcBef>
                <a:spcPts val="0"/>
              </a:spcBef>
              <a:spcAft>
                <a:spcPts val="600"/>
              </a:spcAft>
              <a:buClr>
                <a:schemeClr val="accent1"/>
              </a:buClr>
              <a:tabLst>
                <a:tab pos="360363" algn="l"/>
              </a:tabLst>
              <a:defRPr/>
            </a:pPr>
            <a:r>
              <a:rPr lang="el-GR" sz="1700" dirty="0">
                <a:solidFill>
                  <a:schemeClr val="bg1">
                    <a:lumMod val="50000"/>
                  </a:schemeClr>
                </a:solidFill>
                <a:latin typeface="Century Schoolbook" pitchFamily="18" charset="0"/>
                <a:cs typeface="+mn-cs"/>
              </a:rPr>
              <a:t>Η ενεργοποίηση του πολιτιστικού προϊόντος και η ταυτόχρονη εφαρμογή δράσεων για την προσβασιμότητα των πολιτιστικών χώρων σε όλους </a:t>
            </a:r>
          </a:p>
          <a:p>
            <a:pPr marL="360363" indent="-184150" fontAlgn="auto">
              <a:spcBef>
                <a:spcPts val="0"/>
              </a:spcBef>
              <a:spcAft>
                <a:spcPts val="600"/>
              </a:spcAft>
              <a:buClr>
                <a:schemeClr val="accent1"/>
              </a:buClr>
              <a:buFont typeface="Arial" pitchFamily="34" charset="0"/>
              <a:buChar char="•"/>
              <a:tabLst>
                <a:tab pos="360363" algn="l"/>
              </a:tabLst>
              <a:defRPr/>
            </a:pPr>
            <a:r>
              <a:rPr lang="el-GR" sz="1700" u="sng" dirty="0" err="1">
                <a:solidFill>
                  <a:schemeClr val="bg1">
                    <a:lumMod val="50000"/>
                  </a:schemeClr>
                </a:solidFill>
                <a:latin typeface="Century Schoolbook" pitchFamily="18" charset="0"/>
                <a:cs typeface="+mn-cs"/>
              </a:rPr>
              <a:t>Προσβασιμος</a:t>
            </a:r>
            <a:r>
              <a:rPr lang="el-GR" sz="1700" u="sng" dirty="0">
                <a:solidFill>
                  <a:schemeClr val="bg1">
                    <a:lumMod val="50000"/>
                  </a:schemeClr>
                </a:solidFill>
                <a:latin typeface="Century Schoolbook" pitchFamily="18" charset="0"/>
                <a:cs typeface="+mn-cs"/>
              </a:rPr>
              <a:t> τουρισμός - τουρισμός </a:t>
            </a:r>
            <a:r>
              <a:rPr lang="el-GR" sz="1700" u="sng" dirty="0" err="1">
                <a:solidFill>
                  <a:schemeClr val="bg1">
                    <a:lumMod val="50000"/>
                  </a:schemeClr>
                </a:solidFill>
                <a:latin typeface="Century Schoolbook" pitchFamily="18" charset="0"/>
                <a:cs typeface="+mn-cs"/>
              </a:rPr>
              <a:t>ΑμεΑ</a:t>
            </a:r>
            <a:r>
              <a:rPr lang="el-GR" sz="1700" u="sng" dirty="0">
                <a:solidFill>
                  <a:schemeClr val="bg1">
                    <a:lumMod val="50000"/>
                  </a:schemeClr>
                </a:solidFill>
                <a:latin typeface="Century Schoolbook" pitchFamily="18" charset="0"/>
                <a:cs typeface="+mn-cs"/>
              </a:rPr>
              <a:t> </a:t>
            </a:r>
          </a:p>
          <a:p>
            <a:pPr marL="360363" fontAlgn="auto">
              <a:spcBef>
                <a:spcPts val="0"/>
              </a:spcBef>
              <a:spcAft>
                <a:spcPts val="600"/>
              </a:spcAft>
              <a:buClr>
                <a:schemeClr val="accent1"/>
              </a:buClr>
              <a:tabLst>
                <a:tab pos="360363" algn="l"/>
              </a:tabLst>
              <a:defRPr/>
            </a:pPr>
            <a:r>
              <a:rPr lang="el-GR" sz="1700" dirty="0">
                <a:solidFill>
                  <a:schemeClr val="bg1">
                    <a:lumMod val="50000"/>
                  </a:schemeClr>
                </a:solidFill>
                <a:latin typeface="Century Schoolbook" pitchFamily="18" charset="0"/>
                <a:cs typeface="+mn-cs"/>
              </a:rPr>
              <a:t>Η μείωση των φυσικών, πολιτιστικών και κοινωνικών εμποδίων που αποκλείουν τα άτομα με αναπηρίες αλλά και τις υπόλοιπες ομάδες πληθυσμού με προβλήματα προσβασιμότητας (ηλικιωμένοι, γονείς με παιδιά βρεφικής ηλικίας κλπ) από το τουριστικό προϊόν και η ανάδειξη της πόλης της Κομοτηνής σε τουριστικό προορισμό επισκεπτών </a:t>
            </a:r>
            <a:r>
              <a:rPr lang="el-GR" sz="1700" dirty="0" err="1">
                <a:solidFill>
                  <a:schemeClr val="bg1">
                    <a:lumMod val="50000"/>
                  </a:schemeClr>
                </a:solidFill>
                <a:latin typeface="Century Schoolbook" pitchFamily="18" charset="0"/>
                <a:cs typeface="+mn-cs"/>
              </a:rPr>
              <a:t>ΑμεΑ</a:t>
            </a:r>
            <a:r>
              <a:rPr lang="el-GR" sz="1700" dirty="0">
                <a:solidFill>
                  <a:schemeClr val="bg1">
                    <a:lumMod val="50000"/>
                  </a:schemeClr>
                </a:solidFill>
                <a:latin typeface="Century Schoolbook" pitchFamily="18" charset="0"/>
                <a:cs typeface="+mn-cs"/>
              </a:rPr>
              <a:t>.</a:t>
            </a:r>
          </a:p>
          <a:p>
            <a:pPr marL="176213" indent="184150" fontAlgn="auto">
              <a:spcBef>
                <a:spcPts val="0"/>
              </a:spcBef>
              <a:spcAft>
                <a:spcPts val="600"/>
              </a:spcAft>
              <a:buClr>
                <a:schemeClr val="accent1"/>
              </a:buClr>
              <a:buFont typeface="Arial" pitchFamily="34" charset="0"/>
              <a:buChar char="•"/>
              <a:tabLst>
                <a:tab pos="360363" algn="l"/>
              </a:tabLst>
              <a:defRPr/>
            </a:pPr>
            <a:r>
              <a:rPr lang="el-GR" sz="1700" u="sng" dirty="0">
                <a:solidFill>
                  <a:schemeClr val="bg1">
                    <a:lumMod val="50000"/>
                  </a:schemeClr>
                </a:solidFill>
                <a:latin typeface="Century Schoolbook" pitchFamily="18" charset="0"/>
                <a:cs typeface="+mn-cs"/>
              </a:rPr>
              <a:t>Αθλητικός τουρισμός </a:t>
            </a:r>
            <a:r>
              <a:rPr lang="el-GR" sz="1700" u="sng" dirty="0" err="1">
                <a:solidFill>
                  <a:schemeClr val="bg1">
                    <a:lumMod val="50000"/>
                  </a:schemeClr>
                </a:solidFill>
                <a:latin typeface="Century Schoolbook" pitchFamily="18" charset="0"/>
                <a:cs typeface="+mn-cs"/>
              </a:rPr>
              <a:t>ΑμεΑ</a:t>
            </a:r>
            <a:endParaRPr lang="el-GR" sz="1700" u="sng" dirty="0">
              <a:solidFill>
                <a:schemeClr val="bg1">
                  <a:lumMod val="50000"/>
                </a:schemeClr>
              </a:solidFill>
              <a:latin typeface="Century Schoolbook" pitchFamily="18" charset="0"/>
              <a:cs typeface="+mn-cs"/>
            </a:endParaRPr>
          </a:p>
          <a:p>
            <a:pPr marL="360363" fontAlgn="auto">
              <a:lnSpc>
                <a:spcPct val="114000"/>
              </a:lnSpc>
              <a:spcBef>
                <a:spcPts val="0"/>
              </a:spcBef>
              <a:spcAft>
                <a:spcPts val="600"/>
              </a:spcAft>
              <a:buClr>
                <a:schemeClr val="accent1"/>
              </a:buClr>
              <a:tabLst>
                <a:tab pos="360363" algn="l"/>
              </a:tabLst>
              <a:defRPr/>
            </a:pPr>
            <a:r>
              <a:rPr lang="el-GR" sz="1700" dirty="0">
                <a:solidFill>
                  <a:schemeClr val="bg1">
                    <a:lumMod val="50000"/>
                  </a:schemeClr>
                </a:solidFill>
                <a:uFill>
                  <a:solidFill>
                    <a:schemeClr val="accent1"/>
                  </a:solidFill>
                </a:uFill>
                <a:latin typeface="Century Schoolbook" pitchFamily="18" charset="0"/>
                <a:cs typeface="+mn-cs"/>
              </a:rPr>
              <a:t>Η μείωση των φυσικών  εμποδίων και των ελλείψεων υποδομών που αποκλείουν τα άτομα με αναπηρίες από την αθλητική δραστηριότητα. Χαρτογράφηση του Δήμου στον διεθνή χάρτη ως προορισμός με σκοπό την αποθεραπεία και ενδυνάμωση καθώς και για προετοιμασία  συμμετοχής σε αθλητικές διοργανώσεις</a:t>
            </a:r>
            <a:endParaRPr lang="el-GR" sz="1700" dirty="0">
              <a:solidFill>
                <a:schemeClr val="bg1">
                  <a:lumMod val="50000"/>
                </a:schemeClr>
              </a:solidFill>
              <a:latin typeface="Century Schoolbook" pitchFamily="18" charset="0"/>
              <a:cs typeface="+mn-cs"/>
            </a:endParaRPr>
          </a:p>
        </p:txBody>
      </p:sp>
      <p:sp>
        <p:nvSpPr>
          <p:cNvPr id="15" name="2 - TextBox"/>
          <p:cNvSpPr txBox="1">
            <a:spLocks noChangeArrowheads="1"/>
          </p:cNvSpPr>
          <p:nvPr/>
        </p:nvSpPr>
        <p:spPr bwMode="auto">
          <a:xfrm>
            <a:off x="1065213" y="1773238"/>
            <a:ext cx="2303462" cy="411162"/>
          </a:xfrm>
          <a:prstGeom prst="rect">
            <a:avLst/>
          </a:prstGeom>
          <a:noFill/>
          <a:ln w="9525">
            <a:noFill/>
            <a:miter lim="800000"/>
            <a:headEnd/>
            <a:tailEnd/>
          </a:ln>
        </p:spPr>
        <p:txBody>
          <a:bodyPr>
            <a:spAutoFit/>
          </a:bodyPr>
          <a:lstStyle/>
          <a:p>
            <a:pPr marL="176213" indent="-176213" fontAlgn="auto">
              <a:lnSpc>
                <a:spcPct val="114000"/>
              </a:lnSpc>
              <a:spcBef>
                <a:spcPts val="0"/>
              </a:spcBef>
              <a:spcAft>
                <a:spcPts val="600"/>
              </a:spcAft>
              <a:buClr>
                <a:schemeClr val="accent1"/>
              </a:buClr>
              <a:defRPr/>
            </a:pPr>
            <a:r>
              <a:rPr lang="el-GR" sz="2000" b="1" u="heavy" dirty="0">
                <a:solidFill>
                  <a:schemeClr val="bg1">
                    <a:lumMod val="50000"/>
                  </a:schemeClr>
                </a:solidFill>
                <a:uFill>
                  <a:solidFill>
                    <a:schemeClr val="accent1"/>
                  </a:solidFill>
                </a:uFill>
                <a:latin typeface="Century Schoolbook" pitchFamily="18" charset="0"/>
                <a:cs typeface="+mn-cs"/>
              </a:rPr>
              <a:t>Αστικός Ιστός</a:t>
            </a:r>
            <a:endParaRPr lang="el-GR" sz="2400" b="1" u="heavy" dirty="0">
              <a:solidFill>
                <a:schemeClr val="bg1">
                  <a:lumMod val="50000"/>
                </a:schemeClr>
              </a:solidFill>
              <a:uFill>
                <a:solidFill>
                  <a:schemeClr val="accent1"/>
                </a:solidFill>
              </a:uFill>
              <a:latin typeface="Century Schoolbook" pitchFamily="18" charset="0"/>
              <a:cs typeface="+mn-cs"/>
            </a:endParaRPr>
          </a:p>
        </p:txBody>
      </p:sp>
      <p:sp>
        <p:nvSpPr>
          <p:cNvPr id="12" name="11 - Έλλειψη"/>
          <p:cNvSpPr/>
          <p:nvPr/>
        </p:nvSpPr>
        <p:spPr>
          <a:xfrm>
            <a:off x="416496" y="1772816"/>
            <a:ext cx="504056" cy="504056"/>
          </a:xfrm>
          <a:prstGeom prst="ellipse">
            <a:avLst/>
          </a:prstGeom>
          <a:solidFill>
            <a:srgbClr val="C00000">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8321675"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r>
              <a:rPr lang="el-GR" sz="3200" b="1" dirty="0">
                <a:solidFill>
                  <a:schemeClr val="bg1">
                    <a:lumMod val="50000"/>
                  </a:schemeClr>
                </a:solidFill>
                <a:latin typeface="Century Schoolbook" pitchFamily="18" charset="0"/>
                <a:cs typeface="+mn-cs"/>
              </a:rPr>
              <a:t>– </a:t>
            </a:r>
            <a:r>
              <a:rPr lang="el-GR" sz="2800" b="1" dirty="0">
                <a:solidFill>
                  <a:schemeClr val="bg1">
                    <a:lumMod val="50000"/>
                  </a:schemeClr>
                </a:solidFill>
                <a:latin typeface="Century Schoolbook" pitchFamily="18" charset="0"/>
                <a:cs typeface="+mn-cs"/>
              </a:rPr>
              <a:t>Αστικός Ιστός</a:t>
            </a:r>
            <a:endParaRPr lang="el-GR" sz="2800" dirty="0">
              <a:solidFill>
                <a:schemeClr val="bg1">
                  <a:lumMod val="50000"/>
                </a:schemeClr>
              </a:solidFill>
              <a:latin typeface="Century Schoolbook" pitchFamily="18" charset="0"/>
              <a:cs typeface="+mn-cs"/>
            </a:endParaRPr>
          </a:p>
        </p:txBody>
      </p:sp>
      <p:pic>
        <p:nvPicPr>
          <p:cNvPr id="36866"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36867"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11" name="2 - TextBox"/>
          <p:cNvSpPr txBox="1">
            <a:spLocks noChangeArrowheads="1"/>
          </p:cNvSpPr>
          <p:nvPr/>
        </p:nvSpPr>
        <p:spPr bwMode="auto">
          <a:xfrm>
            <a:off x="381000" y="3143250"/>
            <a:ext cx="9180513" cy="68897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endParaRPr lang="el-GR" sz="1700" dirty="0">
              <a:solidFill>
                <a:schemeClr val="bg1">
                  <a:lumMod val="50000"/>
                </a:schemeClr>
              </a:solidFill>
              <a:latin typeface="Century Schoolbook" pitchFamily="18" charset="0"/>
              <a:cs typeface="+mn-cs"/>
            </a:endParaRPr>
          </a:p>
          <a:p>
            <a:pPr marL="361950" indent="-361950" fontAlgn="auto">
              <a:lnSpc>
                <a:spcPct val="114000"/>
              </a:lnSpc>
              <a:spcBef>
                <a:spcPts val="0"/>
              </a:spcBef>
              <a:spcAft>
                <a:spcPts val="600"/>
              </a:spcAft>
              <a:buClr>
                <a:schemeClr val="accent1"/>
              </a:buClr>
              <a:tabLst>
                <a:tab pos="542925" algn="l"/>
              </a:tabLst>
              <a:defRPr/>
            </a:pPr>
            <a:endParaRPr lang="el-GR" sz="1700" dirty="0">
              <a:solidFill>
                <a:schemeClr val="bg1">
                  <a:lumMod val="50000"/>
                </a:schemeClr>
              </a:solidFill>
              <a:latin typeface="Century Schoolbook" pitchFamily="18" charset="0"/>
              <a:cs typeface="+mn-cs"/>
            </a:endParaRPr>
          </a:p>
        </p:txBody>
      </p:sp>
      <p:sp>
        <p:nvSpPr>
          <p:cNvPr id="7" name="2 - TextBox"/>
          <p:cNvSpPr txBox="1">
            <a:spLocks noChangeArrowheads="1"/>
          </p:cNvSpPr>
          <p:nvPr/>
        </p:nvSpPr>
        <p:spPr bwMode="auto">
          <a:xfrm>
            <a:off x="128588" y="2349500"/>
            <a:ext cx="9648825" cy="270827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sz="1700" b="1" u="heavy" dirty="0">
                <a:solidFill>
                  <a:schemeClr val="bg1">
                    <a:lumMod val="50000"/>
                  </a:schemeClr>
                </a:solidFill>
                <a:uFill>
                  <a:solidFill>
                    <a:schemeClr val="accent1"/>
                  </a:solidFill>
                </a:uFill>
                <a:latin typeface="Century Schoolbook" pitchFamily="18" charset="0"/>
                <a:cs typeface="+mn-cs"/>
              </a:rPr>
              <a:t>Μορφές Τουρισμού: </a:t>
            </a:r>
            <a:endParaRPr lang="el-GR" sz="1700" b="1"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sz="1700" u="sng" dirty="0">
                <a:solidFill>
                  <a:schemeClr val="bg1">
                    <a:lumMod val="50000"/>
                  </a:schemeClr>
                </a:solidFill>
                <a:latin typeface="Century Schoolbook" pitchFamily="18" charset="0"/>
                <a:cs typeface="+mn-cs"/>
              </a:rPr>
              <a:t>Σχολικός – Κατασκηνωτικός Τουρισμός</a:t>
            </a:r>
          </a:p>
          <a:p>
            <a:pPr marL="360363" fontAlgn="auto">
              <a:lnSpc>
                <a:spcPct val="114000"/>
              </a:lnSpc>
              <a:spcBef>
                <a:spcPts val="0"/>
              </a:spcBef>
              <a:spcAft>
                <a:spcPts val="600"/>
              </a:spcAft>
              <a:buClr>
                <a:schemeClr val="accent1"/>
              </a:buClr>
              <a:tabLst>
                <a:tab pos="360363" algn="l"/>
              </a:tabLst>
              <a:defRPr/>
            </a:pPr>
            <a:r>
              <a:rPr lang="el-GR" sz="1700" dirty="0">
                <a:solidFill>
                  <a:schemeClr val="bg1">
                    <a:lumMod val="50000"/>
                  </a:schemeClr>
                </a:solidFill>
                <a:latin typeface="Century Schoolbook" pitchFamily="18" charset="0"/>
                <a:cs typeface="+mn-cs"/>
              </a:rPr>
              <a:t>Δημιουργία τακτικού τουριστικού κοινού νεαρής ηλικίας - </a:t>
            </a:r>
            <a:r>
              <a:rPr lang="el-GR" sz="1700" dirty="0">
                <a:solidFill>
                  <a:schemeClr val="bg1">
                    <a:lumMod val="50000"/>
                  </a:schemeClr>
                </a:solidFill>
                <a:uFill>
                  <a:solidFill>
                    <a:schemeClr val="accent1"/>
                  </a:solidFill>
                </a:uFill>
                <a:latin typeface="Century Schoolbook" pitchFamily="18" charset="0"/>
                <a:cs typeface="+mn-cs"/>
              </a:rPr>
              <a:t>μαθητικό κοινό – με πρόνοια για τη συμμετοχή ατόμων με αναπηρίες. Σύνδεση των επισκέψεων των μαθητών με τις επιμέρους χωρικές τουριστικές ενότητες και τις αντίστοιχες μορφές τουρισμού.</a:t>
            </a:r>
            <a:endParaRPr lang="el-GR" sz="1700"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sz="1700" u="sng" dirty="0">
                <a:solidFill>
                  <a:schemeClr val="bg1">
                    <a:lumMod val="50000"/>
                  </a:schemeClr>
                </a:solidFill>
                <a:latin typeface="Century Schoolbook" pitchFamily="18" charset="0"/>
                <a:cs typeface="+mn-cs"/>
              </a:rPr>
              <a:t>Γαστρονομικός Τουρισμός</a:t>
            </a:r>
          </a:p>
          <a:p>
            <a:pPr marL="360363" fontAlgn="auto">
              <a:lnSpc>
                <a:spcPct val="114000"/>
              </a:lnSpc>
              <a:spcBef>
                <a:spcPts val="0"/>
              </a:spcBef>
              <a:spcAft>
                <a:spcPts val="600"/>
              </a:spcAft>
              <a:buClr>
                <a:schemeClr val="accent1"/>
              </a:buClr>
              <a:tabLst>
                <a:tab pos="360363" algn="l"/>
              </a:tabLst>
              <a:defRPr/>
            </a:pPr>
            <a:r>
              <a:rPr lang="el-GR" sz="1700" dirty="0">
                <a:solidFill>
                  <a:schemeClr val="bg1">
                    <a:lumMod val="50000"/>
                  </a:schemeClr>
                </a:solidFill>
                <a:uFill>
                  <a:solidFill>
                    <a:schemeClr val="accent1"/>
                  </a:solidFill>
                </a:uFill>
                <a:latin typeface="Century Schoolbook" pitchFamily="18" charset="0"/>
                <a:cs typeface="+mn-cs"/>
              </a:rPr>
              <a:t>Χαρτογράφηση του ορεινού όγκου του Δήμου Κομοτηνής στον εθνικό γαστρονομικό χάρτη επισκεπτών με ελκυστικές δομές για συμμετοχή από όλες τις ομάδες πληθυσμού</a:t>
            </a:r>
            <a:endParaRPr lang="el-GR" sz="1700" dirty="0">
              <a:solidFill>
                <a:schemeClr val="bg1">
                  <a:lumMod val="50000"/>
                </a:schemeClr>
              </a:solidFill>
              <a:latin typeface="Century Schoolbook" pitchFamily="18" charset="0"/>
              <a:cs typeface="+mn-cs"/>
            </a:endParaRPr>
          </a:p>
        </p:txBody>
      </p:sp>
      <p:sp>
        <p:nvSpPr>
          <p:cNvPr id="15" name="2 - TextBox"/>
          <p:cNvSpPr txBox="1">
            <a:spLocks noChangeArrowheads="1"/>
          </p:cNvSpPr>
          <p:nvPr/>
        </p:nvSpPr>
        <p:spPr bwMode="auto">
          <a:xfrm>
            <a:off x="1065213" y="1773238"/>
            <a:ext cx="2303462" cy="411162"/>
          </a:xfrm>
          <a:prstGeom prst="rect">
            <a:avLst/>
          </a:prstGeom>
          <a:noFill/>
          <a:ln w="9525">
            <a:noFill/>
            <a:miter lim="800000"/>
            <a:headEnd/>
            <a:tailEnd/>
          </a:ln>
        </p:spPr>
        <p:txBody>
          <a:bodyPr>
            <a:spAutoFit/>
          </a:bodyPr>
          <a:lstStyle/>
          <a:p>
            <a:pPr marL="176213" indent="-176213" fontAlgn="auto">
              <a:lnSpc>
                <a:spcPct val="114000"/>
              </a:lnSpc>
              <a:spcBef>
                <a:spcPts val="0"/>
              </a:spcBef>
              <a:spcAft>
                <a:spcPts val="600"/>
              </a:spcAft>
              <a:buClr>
                <a:schemeClr val="accent1"/>
              </a:buClr>
              <a:defRPr/>
            </a:pPr>
            <a:r>
              <a:rPr lang="el-GR" sz="2000" b="1" u="heavy" dirty="0">
                <a:solidFill>
                  <a:schemeClr val="bg1">
                    <a:lumMod val="50000"/>
                  </a:schemeClr>
                </a:solidFill>
                <a:uFill>
                  <a:solidFill>
                    <a:schemeClr val="accent1"/>
                  </a:solidFill>
                </a:uFill>
                <a:latin typeface="Century Schoolbook" pitchFamily="18" charset="0"/>
                <a:cs typeface="+mn-cs"/>
              </a:rPr>
              <a:t>Αστικός Ιστός</a:t>
            </a:r>
            <a:endParaRPr lang="el-GR" sz="2400" b="1" u="heavy" dirty="0">
              <a:solidFill>
                <a:schemeClr val="bg1">
                  <a:lumMod val="50000"/>
                </a:schemeClr>
              </a:solidFill>
              <a:uFill>
                <a:solidFill>
                  <a:schemeClr val="accent1"/>
                </a:solidFill>
              </a:uFill>
              <a:latin typeface="Century Schoolbook" pitchFamily="18" charset="0"/>
              <a:cs typeface="+mn-cs"/>
            </a:endParaRPr>
          </a:p>
        </p:txBody>
      </p:sp>
      <p:sp>
        <p:nvSpPr>
          <p:cNvPr id="12" name="11 - Έλλειψη"/>
          <p:cNvSpPr/>
          <p:nvPr/>
        </p:nvSpPr>
        <p:spPr>
          <a:xfrm>
            <a:off x="416496" y="1772816"/>
            <a:ext cx="504056" cy="504056"/>
          </a:xfrm>
          <a:prstGeom prst="ellipse">
            <a:avLst/>
          </a:prstGeom>
          <a:solidFill>
            <a:srgbClr val="C00000">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38914"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pic>
        <p:nvPicPr>
          <p:cNvPr id="7" name="Picture 2" descr="C:\Documents and Settings\mixalis\Τα έγγραφά μου\Μελέτη_Τουρισμού\Maps\Municipality of Komotini_crop.jpg"/>
          <p:cNvPicPr>
            <a:picLocks noChangeAspect="1" noChangeArrowheads="1"/>
          </p:cNvPicPr>
          <p:nvPr/>
        </p:nvPicPr>
        <p:blipFill>
          <a:blip r:embed="rId5">
            <a:clrChange>
              <a:clrFrom>
                <a:srgbClr val="D0CFD4"/>
              </a:clrFrom>
              <a:clrTo>
                <a:srgbClr val="D0CFD4">
                  <a:alpha val="0"/>
                </a:srgbClr>
              </a:clrTo>
            </a:clrChange>
          </a:blip>
          <a:srcRect l="2286" t="11185"/>
          <a:stretch>
            <a:fillRect/>
          </a:stretch>
        </p:blipFill>
        <p:spPr bwMode="auto">
          <a:xfrm>
            <a:off x="3729038" y="1565275"/>
            <a:ext cx="6154737" cy="5292725"/>
          </a:xfrm>
          <a:prstGeom prst="rect">
            <a:avLst/>
          </a:prstGeom>
          <a:noFill/>
          <a:ln w="9525">
            <a:noFill/>
            <a:miter lim="800000"/>
            <a:headEnd/>
            <a:tailEnd/>
          </a:ln>
        </p:spPr>
      </p:pic>
      <p:sp>
        <p:nvSpPr>
          <p:cNvPr id="14" name="13 - Έλλειψη"/>
          <p:cNvSpPr/>
          <p:nvPr/>
        </p:nvSpPr>
        <p:spPr>
          <a:xfrm>
            <a:off x="6356074" y="3212976"/>
            <a:ext cx="720080" cy="720080"/>
          </a:xfrm>
          <a:prstGeom prst="ellipse">
            <a:avLst/>
          </a:prstGeom>
          <a:solidFill>
            <a:srgbClr val="C00000">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54" name="53 - Ομάδα"/>
          <p:cNvGrpSpPr>
            <a:grpSpLocks/>
          </p:cNvGrpSpPr>
          <p:nvPr/>
        </p:nvGrpSpPr>
        <p:grpSpPr bwMode="auto">
          <a:xfrm>
            <a:off x="6500813" y="3284538"/>
            <a:ext cx="503237" cy="576262"/>
            <a:chOff x="6500090" y="3284984"/>
            <a:chExt cx="504056" cy="576064"/>
          </a:xfrm>
        </p:grpSpPr>
        <p:sp>
          <p:nvSpPr>
            <p:cNvPr id="35" name="34 - Έλλειψη"/>
            <p:cNvSpPr/>
            <p:nvPr/>
          </p:nvSpPr>
          <p:spPr>
            <a:xfrm>
              <a:off x="6500090" y="3284984"/>
              <a:ext cx="144697" cy="144412"/>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6" name="35 - Έλλειψη"/>
            <p:cNvSpPr/>
            <p:nvPr/>
          </p:nvSpPr>
          <p:spPr>
            <a:xfrm>
              <a:off x="6500090" y="3716636"/>
              <a:ext cx="144697" cy="144412"/>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7" name="36 - Έλλειψη"/>
            <p:cNvSpPr/>
            <p:nvPr/>
          </p:nvSpPr>
          <p:spPr>
            <a:xfrm>
              <a:off x="6859449" y="3716636"/>
              <a:ext cx="144697" cy="144412"/>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grpSp>
        <p:nvGrpSpPr>
          <p:cNvPr id="53" name="52 - Ομάδα"/>
          <p:cNvGrpSpPr>
            <a:grpSpLocks/>
          </p:cNvGrpSpPr>
          <p:nvPr/>
        </p:nvGrpSpPr>
        <p:grpSpPr bwMode="auto">
          <a:xfrm>
            <a:off x="6427788" y="3284538"/>
            <a:ext cx="558800" cy="550862"/>
            <a:chOff x="6428082" y="3284984"/>
            <a:chExt cx="558159" cy="549775"/>
          </a:xfrm>
        </p:grpSpPr>
        <p:sp>
          <p:nvSpPr>
            <p:cNvPr id="21" name="20 - Έλλειψη"/>
            <p:cNvSpPr/>
            <p:nvPr/>
          </p:nvSpPr>
          <p:spPr>
            <a:xfrm>
              <a:off x="6932328" y="3644635"/>
              <a:ext cx="45984"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3" name="22 - Έλλειψη"/>
            <p:cNvSpPr/>
            <p:nvPr/>
          </p:nvSpPr>
          <p:spPr>
            <a:xfrm>
              <a:off x="6428082" y="3356280"/>
              <a:ext cx="45984"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5" name="24 - Έλλειψη"/>
            <p:cNvSpPr/>
            <p:nvPr/>
          </p:nvSpPr>
          <p:spPr>
            <a:xfrm>
              <a:off x="6643734" y="3788813"/>
              <a:ext cx="45984" cy="4594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6" name="25 - Έλλειψη"/>
            <p:cNvSpPr/>
            <p:nvPr/>
          </p:nvSpPr>
          <p:spPr>
            <a:xfrm>
              <a:off x="6499437" y="3500458"/>
              <a:ext cx="45985" cy="4594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8" name="27 - Έλλειψη"/>
            <p:cNvSpPr/>
            <p:nvPr/>
          </p:nvSpPr>
          <p:spPr>
            <a:xfrm>
              <a:off x="6859387" y="3429161"/>
              <a:ext cx="45984"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9" name="28 - Έλλειψη"/>
            <p:cNvSpPr/>
            <p:nvPr/>
          </p:nvSpPr>
          <p:spPr>
            <a:xfrm>
              <a:off x="6859387" y="3284984"/>
              <a:ext cx="45984" cy="4594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0" name="29 - Έλλειψη"/>
            <p:cNvSpPr/>
            <p:nvPr/>
          </p:nvSpPr>
          <p:spPr>
            <a:xfrm>
              <a:off x="6788031" y="3788813"/>
              <a:ext cx="45985" cy="4594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1" name="30 - Έλλειψη"/>
            <p:cNvSpPr/>
            <p:nvPr/>
          </p:nvSpPr>
          <p:spPr>
            <a:xfrm>
              <a:off x="6788031" y="3573339"/>
              <a:ext cx="45985" cy="4594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2" name="31 - Έλλειψη"/>
            <p:cNvSpPr/>
            <p:nvPr/>
          </p:nvSpPr>
          <p:spPr>
            <a:xfrm>
              <a:off x="6499437" y="3644635"/>
              <a:ext cx="45985"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4" name="33 - Έλλειψη"/>
            <p:cNvSpPr/>
            <p:nvPr/>
          </p:nvSpPr>
          <p:spPr>
            <a:xfrm>
              <a:off x="6716676" y="3644635"/>
              <a:ext cx="44399"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8" name="37 - Έλλειψη"/>
            <p:cNvSpPr/>
            <p:nvPr/>
          </p:nvSpPr>
          <p:spPr>
            <a:xfrm>
              <a:off x="6940256" y="3509964"/>
              <a:ext cx="45985" cy="4436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9" name="38 - Έλλειψη"/>
            <p:cNvSpPr/>
            <p:nvPr/>
          </p:nvSpPr>
          <p:spPr>
            <a:xfrm>
              <a:off x="6643734" y="3429161"/>
              <a:ext cx="45984"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0" name="39 - Έλλειψη"/>
            <p:cNvSpPr/>
            <p:nvPr/>
          </p:nvSpPr>
          <p:spPr>
            <a:xfrm>
              <a:off x="6716676" y="3284984"/>
              <a:ext cx="44399" cy="4594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1" name="40 - Έλλειψη"/>
            <p:cNvSpPr/>
            <p:nvPr/>
          </p:nvSpPr>
          <p:spPr>
            <a:xfrm>
              <a:off x="6788031" y="3356280"/>
              <a:ext cx="45985"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2" name="41 - Έλλειψη"/>
            <p:cNvSpPr/>
            <p:nvPr/>
          </p:nvSpPr>
          <p:spPr>
            <a:xfrm>
              <a:off x="6940256" y="3509964"/>
              <a:ext cx="45985" cy="4436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3" name="42 - Έλλειψη"/>
            <p:cNvSpPr/>
            <p:nvPr/>
          </p:nvSpPr>
          <p:spPr>
            <a:xfrm>
              <a:off x="6653248" y="3654141"/>
              <a:ext cx="44399" cy="4436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4" name="43 - Έλλειψη"/>
            <p:cNvSpPr/>
            <p:nvPr/>
          </p:nvSpPr>
          <p:spPr>
            <a:xfrm>
              <a:off x="6580307" y="3509964"/>
              <a:ext cx="45984" cy="44362"/>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6" name="45 - Έλλειψη"/>
            <p:cNvSpPr/>
            <p:nvPr/>
          </p:nvSpPr>
          <p:spPr>
            <a:xfrm>
              <a:off x="6643734" y="3284984"/>
              <a:ext cx="45984" cy="45946"/>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47" name="46 - Έλλειψη"/>
            <p:cNvSpPr/>
            <p:nvPr/>
          </p:nvSpPr>
          <p:spPr>
            <a:xfrm>
              <a:off x="6932328" y="3717516"/>
              <a:ext cx="45984" cy="45947"/>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
        <p:nvSpPr>
          <p:cNvPr id="49" name="2 - TextBox"/>
          <p:cNvSpPr txBox="1">
            <a:spLocks noChangeArrowheads="1"/>
          </p:cNvSpPr>
          <p:nvPr/>
        </p:nvSpPr>
        <p:spPr bwMode="auto">
          <a:xfrm>
            <a:off x="0" y="1628775"/>
            <a:ext cx="3800475" cy="2284413"/>
          </a:xfrm>
          <a:prstGeom prst="rect">
            <a:avLst/>
          </a:prstGeom>
          <a:noFill/>
          <a:ln w="9525">
            <a:noFill/>
            <a:miter lim="800000"/>
            <a:headEnd/>
            <a:tailEnd/>
          </a:ln>
        </p:spPr>
        <p:txBody>
          <a:bodyPr>
            <a:spAutoFit/>
          </a:bodyPr>
          <a:lstStyle/>
          <a:p>
            <a:pPr fontAlgn="auto">
              <a:lnSpc>
                <a:spcPct val="114000"/>
              </a:lnSpc>
              <a:spcBef>
                <a:spcPts val="0"/>
              </a:spcBef>
              <a:spcAft>
                <a:spcPts val="0"/>
              </a:spcAft>
              <a:defRPr/>
            </a:pPr>
            <a:r>
              <a:rPr lang="el-GR" sz="1600" b="1" u="heavy" dirty="0">
                <a:solidFill>
                  <a:schemeClr val="bg1">
                    <a:lumMod val="50000"/>
                  </a:schemeClr>
                </a:solidFill>
                <a:uFill>
                  <a:solidFill>
                    <a:schemeClr val="accent1"/>
                  </a:solidFill>
                </a:uFill>
                <a:latin typeface="Century Schoolbook" pitchFamily="18" charset="0"/>
                <a:cs typeface="+mn-cs"/>
              </a:rPr>
              <a:t>Προγραμματισμένες  ή </a:t>
            </a:r>
            <a:r>
              <a:rPr lang="el-GR" sz="1600" b="1" u="heavy" dirty="0" err="1">
                <a:solidFill>
                  <a:schemeClr val="bg1">
                    <a:lumMod val="50000"/>
                  </a:schemeClr>
                </a:solidFill>
                <a:uFill>
                  <a:solidFill>
                    <a:schemeClr val="accent1"/>
                  </a:solidFill>
                </a:uFill>
                <a:latin typeface="Century Schoolbook" pitchFamily="18" charset="0"/>
                <a:cs typeface="+mn-cs"/>
              </a:rPr>
              <a:t>Υπο</a:t>
            </a:r>
            <a:r>
              <a:rPr lang="el-GR" sz="1600" b="1" u="heavy" dirty="0">
                <a:solidFill>
                  <a:schemeClr val="bg1">
                    <a:lumMod val="50000"/>
                  </a:schemeClr>
                </a:solidFill>
                <a:uFill>
                  <a:solidFill>
                    <a:schemeClr val="accent1"/>
                  </a:solidFill>
                </a:uFill>
                <a:latin typeface="Century Schoolbook" pitchFamily="18" charset="0"/>
                <a:cs typeface="+mn-cs"/>
              </a:rPr>
              <a:t> υλοποίηση δράσεις (ΕΣΠΑ) </a:t>
            </a:r>
          </a:p>
          <a:p>
            <a:pPr marL="180975" indent="-180975" fontAlgn="auto">
              <a:spcBef>
                <a:spcPts val="0"/>
              </a:spcBef>
              <a:spcAft>
                <a:spcPts val="600"/>
              </a:spcAft>
              <a:buSzPct val="200000"/>
              <a:buFont typeface="Arial" pitchFamily="34" charset="0"/>
              <a:buChar char="•"/>
              <a:defRPr/>
            </a:pPr>
            <a:r>
              <a:rPr lang="el-GR" sz="1600" dirty="0">
                <a:solidFill>
                  <a:schemeClr val="bg1">
                    <a:lumMod val="50000"/>
                  </a:schemeClr>
                </a:solidFill>
                <a:latin typeface="Century Schoolbook" pitchFamily="18" charset="0"/>
                <a:cs typeface="+mn-cs"/>
              </a:rPr>
              <a:t>Έργα Δακτυλίου Ποδηλατοδρόμων,.</a:t>
            </a:r>
          </a:p>
          <a:p>
            <a:pPr marL="180975" indent="-180975" fontAlgn="auto">
              <a:spcBef>
                <a:spcPts val="0"/>
              </a:spcBef>
              <a:spcAft>
                <a:spcPts val="600"/>
              </a:spcAft>
              <a:buSzPct val="200000"/>
              <a:buFont typeface="Arial" pitchFamily="34" charset="0"/>
              <a:buChar char="•"/>
              <a:defRPr/>
            </a:pPr>
            <a:r>
              <a:rPr lang="el-GR" sz="1600" dirty="0">
                <a:solidFill>
                  <a:schemeClr val="bg1">
                    <a:lumMod val="50000"/>
                  </a:schemeClr>
                </a:solidFill>
                <a:latin typeface="Century Schoolbook" pitchFamily="18" charset="0"/>
                <a:cs typeface="+mn-cs"/>
              </a:rPr>
              <a:t>Προμήθεια εξοπλισμού Α' φάσης Συνεδριακού και Πολιτιστικού Κέντρου Κομοτηνής</a:t>
            </a:r>
          </a:p>
          <a:p>
            <a:pPr marL="180975" indent="-180975" fontAlgn="auto">
              <a:spcBef>
                <a:spcPts val="0"/>
              </a:spcBef>
              <a:spcAft>
                <a:spcPts val="600"/>
              </a:spcAft>
              <a:buSzPct val="200000"/>
              <a:buFont typeface="Arial" pitchFamily="34" charset="0"/>
              <a:buChar char="•"/>
              <a:defRPr/>
            </a:pPr>
            <a:r>
              <a:rPr lang="el-GR" sz="1600" dirty="0">
                <a:solidFill>
                  <a:schemeClr val="bg1">
                    <a:lumMod val="50000"/>
                  </a:schemeClr>
                </a:solidFill>
                <a:latin typeface="Century Schoolbook" pitchFamily="18" charset="0"/>
                <a:cs typeface="+mn-cs"/>
              </a:rPr>
              <a:t>Ανάπλαση πλατείας Αρχιεπισκόπου </a:t>
            </a:r>
            <a:r>
              <a:rPr lang="el-GR" sz="1600" dirty="0" err="1">
                <a:solidFill>
                  <a:schemeClr val="bg1">
                    <a:lumMod val="50000"/>
                  </a:schemeClr>
                </a:solidFill>
                <a:latin typeface="Century Schoolbook" pitchFamily="18" charset="0"/>
                <a:cs typeface="+mn-cs"/>
              </a:rPr>
              <a:t>Χρυσάνθου</a:t>
            </a:r>
            <a:r>
              <a:rPr lang="el-GR" sz="1600" dirty="0">
                <a:solidFill>
                  <a:schemeClr val="bg1">
                    <a:lumMod val="50000"/>
                  </a:schemeClr>
                </a:solidFill>
                <a:latin typeface="Century Schoolbook" pitchFamily="18" charset="0"/>
                <a:cs typeface="+mn-cs"/>
              </a:rPr>
              <a:t> στην Κομοτηνή</a:t>
            </a:r>
          </a:p>
        </p:txBody>
      </p:sp>
      <p:sp>
        <p:nvSpPr>
          <p:cNvPr id="50" name="2 - TextBox"/>
          <p:cNvSpPr txBox="1">
            <a:spLocks noChangeArrowheads="1"/>
          </p:cNvSpPr>
          <p:nvPr/>
        </p:nvSpPr>
        <p:spPr bwMode="auto">
          <a:xfrm>
            <a:off x="57150" y="4005263"/>
            <a:ext cx="3816350" cy="3495675"/>
          </a:xfrm>
          <a:prstGeom prst="rect">
            <a:avLst/>
          </a:prstGeom>
          <a:noFill/>
          <a:ln w="9525">
            <a:noFill/>
            <a:miter lim="800000"/>
            <a:headEnd/>
            <a:tailEnd/>
          </a:ln>
        </p:spPr>
        <p:txBody>
          <a:bodyPr>
            <a:spAutoFit/>
          </a:bodyPr>
          <a:lstStyle/>
          <a:p>
            <a:pPr fontAlgn="auto">
              <a:lnSpc>
                <a:spcPct val="114000"/>
              </a:lnSpc>
              <a:spcBef>
                <a:spcPts val="0"/>
              </a:spcBef>
              <a:spcAft>
                <a:spcPts val="0"/>
              </a:spcAft>
              <a:defRPr/>
            </a:pPr>
            <a:r>
              <a:rPr lang="el-GR" sz="1600" b="1" u="heavy" dirty="0">
                <a:solidFill>
                  <a:schemeClr val="bg1">
                    <a:lumMod val="50000"/>
                  </a:schemeClr>
                </a:solidFill>
                <a:uFill>
                  <a:solidFill>
                    <a:schemeClr val="accent1"/>
                  </a:solidFill>
                </a:uFill>
                <a:latin typeface="Century Schoolbook" pitchFamily="18" charset="0"/>
                <a:cs typeface="+mn-cs"/>
              </a:rPr>
              <a:t>Ειδικές Στρατηγικές Δράσεις (Ε.Π. Δήμου Κομοτηνής 2012-2014)</a:t>
            </a:r>
            <a:endParaRPr lang="el-GR" sz="1600" dirty="0">
              <a:solidFill>
                <a:schemeClr val="bg1">
                  <a:lumMod val="50000"/>
                </a:schemeClr>
              </a:solidFill>
              <a:latin typeface="Century Schoolbook" pitchFamily="18" charset="0"/>
              <a:cs typeface="+mn-cs"/>
            </a:endParaRPr>
          </a:p>
          <a:p>
            <a:pPr marL="180975" indent="-180975"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Αναβάθμιση, αξιοποίηση και λειτουργία μουσείων</a:t>
            </a:r>
          </a:p>
          <a:p>
            <a:pPr marL="180975" indent="-180975"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Εργασίες βελτίωσης της προσβασιμότητας</a:t>
            </a:r>
          </a:p>
          <a:p>
            <a:pPr marL="180975" indent="-180975"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Ανάδειξη ιστορικών μνημείων του Δήμου Κομοτηνής</a:t>
            </a:r>
          </a:p>
          <a:p>
            <a:pPr marL="180975" indent="-180975"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Υλοποίηση προγραμμάτων μαζικού αθλητισμού</a:t>
            </a:r>
          </a:p>
          <a:p>
            <a:pPr fontAlgn="auto">
              <a:lnSpc>
                <a:spcPct val="114000"/>
              </a:lnSpc>
              <a:spcBef>
                <a:spcPts val="0"/>
              </a:spcBef>
              <a:spcAft>
                <a:spcPts val="0"/>
              </a:spcAft>
              <a:defRPr/>
            </a:pPr>
            <a:endParaRPr lang="el-GR" sz="1600" dirty="0">
              <a:solidFill>
                <a:schemeClr val="bg1">
                  <a:lumMod val="50000"/>
                </a:schemeClr>
              </a:solidFill>
              <a:latin typeface="Century Schoolbook" pitchFamily="18" charset="0"/>
              <a:cs typeface="+mn-cs"/>
            </a:endParaRPr>
          </a:p>
          <a:p>
            <a:pPr fontAlgn="auto">
              <a:lnSpc>
                <a:spcPct val="114000"/>
              </a:lnSpc>
              <a:spcBef>
                <a:spcPts val="0"/>
              </a:spcBef>
              <a:spcAft>
                <a:spcPts val="0"/>
              </a:spcAft>
              <a:defRPr/>
            </a:pPr>
            <a:endParaRPr lang="el-GR" sz="1600" dirty="0">
              <a:solidFill>
                <a:schemeClr val="bg1">
                  <a:lumMod val="50000"/>
                </a:schemeClr>
              </a:solidFill>
              <a:latin typeface="Century Schoolbook" pitchFamily="18" charset="0"/>
              <a:cs typeface="+mn-cs"/>
            </a:endParaRPr>
          </a:p>
        </p:txBody>
      </p:sp>
      <p:sp>
        <p:nvSpPr>
          <p:cNvPr id="62" name="61 - TextBox"/>
          <p:cNvSpPr txBox="1"/>
          <p:nvPr/>
        </p:nvSpPr>
        <p:spPr bwMode="auto">
          <a:xfrm>
            <a:off x="631825" y="188913"/>
            <a:ext cx="8321675"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r>
              <a:rPr lang="el-GR" sz="3200" b="1" dirty="0">
                <a:solidFill>
                  <a:schemeClr val="bg1">
                    <a:lumMod val="50000"/>
                  </a:schemeClr>
                </a:solidFill>
                <a:latin typeface="Century Schoolbook" pitchFamily="18" charset="0"/>
                <a:cs typeface="+mn-cs"/>
              </a:rPr>
              <a:t>– </a:t>
            </a:r>
            <a:r>
              <a:rPr lang="el-GR" sz="2800" b="1" dirty="0">
                <a:solidFill>
                  <a:schemeClr val="bg1">
                    <a:lumMod val="50000"/>
                  </a:schemeClr>
                </a:solidFill>
                <a:latin typeface="Century Schoolbook" pitchFamily="18" charset="0"/>
                <a:cs typeface="+mn-cs"/>
              </a:rPr>
              <a:t>Αστικός Ιστός</a:t>
            </a:r>
            <a:endParaRPr lang="el-GR" sz="2800" dirty="0">
              <a:solidFill>
                <a:schemeClr val="bg1">
                  <a:lumMod val="50000"/>
                </a:schemeClr>
              </a:solidFill>
              <a:latin typeface="Century Schoolbook"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8321675" cy="1262062"/>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endParaRPr lang="el-GR" sz="3200" b="1" dirty="0">
              <a:solidFill>
                <a:schemeClr val="bg1">
                  <a:lumMod val="50000"/>
                </a:schemeClr>
              </a:solidFill>
              <a:latin typeface="Century Schoolbook" pitchFamily="18" charset="0"/>
              <a:cs typeface="+mn-cs"/>
            </a:endParaRPr>
          </a:p>
          <a:p>
            <a:pPr algn="r" fontAlgn="auto">
              <a:spcBef>
                <a:spcPts val="0"/>
              </a:spcBef>
              <a:spcAft>
                <a:spcPts val="0"/>
              </a:spcAft>
              <a:defRPr/>
            </a:pPr>
            <a:r>
              <a:rPr lang="el-GR" sz="3200" b="1" dirty="0">
                <a:solidFill>
                  <a:schemeClr val="bg1">
                    <a:lumMod val="50000"/>
                  </a:schemeClr>
                </a:solidFill>
                <a:latin typeface="Century Schoolbook" pitchFamily="18" charset="0"/>
                <a:cs typeface="+mn-cs"/>
              </a:rPr>
              <a:t>				</a:t>
            </a:r>
            <a:r>
              <a:rPr lang="el-GR" sz="2800" b="1" dirty="0">
                <a:solidFill>
                  <a:schemeClr val="bg1">
                    <a:lumMod val="50000"/>
                  </a:schemeClr>
                </a:solidFill>
                <a:latin typeface="Century Schoolbook" pitchFamily="18" charset="0"/>
                <a:cs typeface="+mn-cs"/>
              </a:rPr>
              <a:t>Παραλιακό Μέτωπο</a:t>
            </a:r>
            <a:endParaRPr lang="el-GR" sz="2800" dirty="0">
              <a:solidFill>
                <a:schemeClr val="bg1">
                  <a:lumMod val="50000"/>
                </a:schemeClr>
              </a:solidFill>
              <a:latin typeface="Century Schoolbook" pitchFamily="18" charset="0"/>
              <a:cs typeface="+mn-cs"/>
            </a:endParaRPr>
          </a:p>
        </p:txBody>
      </p:sp>
      <p:pic>
        <p:nvPicPr>
          <p:cNvPr id="40962"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40963"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11" name="2 - TextBox"/>
          <p:cNvSpPr txBox="1">
            <a:spLocks noChangeArrowheads="1"/>
          </p:cNvSpPr>
          <p:nvPr/>
        </p:nvSpPr>
        <p:spPr bwMode="auto">
          <a:xfrm>
            <a:off x="381000" y="3143250"/>
            <a:ext cx="9180513" cy="68897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endParaRPr lang="el-GR" sz="1700" dirty="0">
              <a:solidFill>
                <a:schemeClr val="bg1">
                  <a:lumMod val="50000"/>
                </a:schemeClr>
              </a:solidFill>
              <a:latin typeface="Century Schoolbook" pitchFamily="18" charset="0"/>
              <a:cs typeface="+mn-cs"/>
            </a:endParaRPr>
          </a:p>
          <a:p>
            <a:pPr marL="361950" indent="-361950" fontAlgn="auto">
              <a:lnSpc>
                <a:spcPct val="114000"/>
              </a:lnSpc>
              <a:spcBef>
                <a:spcPts val="0"/>
              </a:spcBef>
              <a:spcAft>
                <a:spcPts val="600"/>
              </a:spcAft>
              <a:buClr>
                <a:schemeClr val="accent1"/>
              </a:buClr>
              <a:tabLst>
                <a:tab pos="542925" algn="l"/>
              </a:tabLst>
              <a:defRPr/>
            </a:pPr>
            <a:endParaRPr lang="el-GR" sz="1700" dirty="0">
              <a:solidFill>
                <a:schemeClr val="bg1">
                  <a:lumMod val="50000"/>
                </a:schemeClr>
              </a:solidFill>
              <a:latin typeface="Century Schoolbook" pitchFamily="18" charset="0"/>
              <a:cs typeface="+mn-cs"/>
            </a:endParaRPr>
          </a:p>
        </p:txBody>
      </p:sp>
      <p:sp>
        <p:nvSpPr>
          <p:cNvPr id="7" name="2 - TextBox"/>
          <p:cNvSpPr txBox="1">
            <a:spLocks noChangeArrowheads="1"/>
          </p:cNvSpPr>
          <p:nvPr/>
        </p:nvSpPr>
        <p:spPr bwMode="auto">
          <a:xfrm>
            <a:off x="128588" y="2420938"/>
            <a:ext cx="9648825" cy="4159250"/>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Μορφές Τουρισμού: </a:t>
            </a:r>
            <a:endParaRPr lang="el-GR" b="1"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u="sng" dirty="0">
                <a:solidFill>
                  <a:schemeClr val="bg1">
                    <a:lumMod val="50000"/>
                  </a:schemeClr>
                </a:solidFill>
                <a:latin typeface="Century Schoolbook" pitchFamily="18" charset="0"/>
                <a:cs typeface="+mn-cs"/>
              </a:rPr>
              <a:t>Φυσιολατρικός Τουρισμός. </a:t>
            </a:r>
          </a:p>
          <a:p>
            <a:pPr marL="360363" fontAlgn="auto">
              <a:spcBef>
                <a:spcPts val="0"/>
              </a:spcBef>
              <a:spcAft>
                <a:spcPts val="600"/>
              </a:spcAft>
              <a:buClr>
                <a:schemeClr val="accent1"/>
              </a:buClr>
              <a:tabLst>
                <a:tab pos="360363" algn="l"/>
              </a:tabLst>
              <a:defRPr/>
            </a:pPr>
            <a:r>
              <a:rPr lang="el-GR" dirty="0">
                <a:solidFill>
                  <a:schemeClr val="bg1">
                    <a:lumMod val="50000"/>
                  </a:schemeClr>
                </a:solidFill>
                <a:latin typeface="Century Schoolbook" pitchFamily="18" charset="0"/>
                <a:cs typeface="+mn-cs"/>
              </a:rPr>
              <a:t>Ανάπτυξη </a:t>
            </a:r>
            <a:r>
              <a:rPr lang="el-GR" dirty="0">
                <a:solidFill>
                  <a:schemeClr val="bg1">
                    <a:lumMod val="50000"/>
                  </a:schemeClr>
                </a:solidFill>
                <a:uFill>
                  <a:solidFill>
                    <a:schemeClr val="accent1"/>
                  </a:solidFill>
                </a:uFill>
                <a:latin typeface="Century Schoolbook" pitchFamily="18" charset="0"/>
                <a:cs typeface="+mn-cs"/>
              </a:rPr>
              <a:t>ολοκληρωμένου δικτύου φυσιολατρικού τουρισμού με βασικό στοιχείο την προσβασιμότητα.</a:t>
            </a:r>
            <a:endParaRPr lang="el-GR"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u="sng" dirty="0">
                <a:solidFill>
                  <a:schemeClr val="bg1">
                    <a:lumMod val="50000"/>
                  </a:schemeClr>
                </a:solidFill>
                <a:latin typeface="Century Schoolbook" pitchFamily="18" charset="0"/>
                <a:cs typeface="+mn-cs"/>
              </a:rPr>
              <a:t>Διερχόμενοι επισκέπτες εξωτερικού - εσωτερικού</a:t>
            </a:r>
          </a:p>
          <a:p>
            <a:pPr marL="360363" fontAlgn="auto">
              <a:lnSpc>
                <a:spcPct val="114000"/>
              </a:lnSpc>
              <a:spcBef>
                <a:spcPts val="0"/>
              </a:spcBef>
              <a:spcAft>
                <a:spcPts val="600"/>
              </a:spcAft>
              <a:buClr>
                <a:schemeClr val="accent1"/>
              </a:buClr>
              <a:tabLst>
                <a:tab pos="360363" algn="l"/>
              </a:tabLst>
              <a:defRPr/>
            </a:pPr>
            <a:r>
              <a:rPr lang="el-GR" dirty="0">
                <a:solidFill>
                  <a:schemeClr val="bg1">
                    <a:lumMod val="50000"/>
                  </a:schemeClr>
                </a:solidFill>
                <a:latin typeface="Century Schoolbook" pitchFamily="18" charset="0"/>
                <a:cs typeface="+mn-cs"/>
              </a:rPr>
              <a:t>Η παροχή των απαραίτητων κινήτρων προς τους διερχόμενους επισκέπτες κυρίως από το εξωτερικό για παραμονή στην περιοχή και συνδυασμό της παραμονής τους με τις υπόλοιπες μορφές τουρισμού που προτείνονται ανά χωρική ενότητα.</a:t>
            </a: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u="sng" dirty="0">
                <a:solidFill>
                  <a:schemeClr val="bg1">
                    <a:lumMod val="50000"/>
                  </a:schemeClr>
                </a:solidFill>
                <a:latin typeface="Century Schoolbook" pitchFamily="18" charset="0"/>
                <a:cs typeface="+mn-cs"/>
              </a:rPr>
              <a:t>Γαστρονομικός Τουρισμός</a:t>
            </a:r>
          </a:p>
          <a:p>
            <a:pPr marL="360363" fontAlgn="auto">
              <a:lnSpc>
                <a:spcPct val="114000"/>
              </a:lnSpc>
              <a:spcBef>
                <a:spcPts val="0"/>
              </a:spcBef>
              <a:spcAft>
                <a:spcPts val="600"/>
              </a:spcAft>
              <a:buClr>
                <a:schemeClr val="accent1"/>
              </a:buClr>
              <a:tabLst>
                <a:tab pos="360363" algn="l"/>
              </a:tabLst>
              <a:defRPr/>
            </a:pPr>
            <a:r>
              <a:rPr lang="el-GR" dirty="0">
                <a:solidFill>
                  <a:schemeClr val="bg1">
                    <a:lumMod val="50000"/>
                  </a:schemeClr>
                </a:solidFill>
                <a:uFill>
                  <a:solidFill>
                    <a:schemeClr val="accent1"/>
                  </a:solidFill>
                </a:uFill>
                <a:latin typeface="Century Schoolbook" pitchFamily="18" charset="0"/>
                <a:cs typeface="+mn-cs"/>
              </a:rPr>
              <a:t>Η χαρτογράφηση των οικισμών του παραλιακού μετώπου του Δήμου Κομοτηνής  στον εθνικό και διεθνή γαστρονομικό χάρτη επισκεπτών. Η δυνατότητα επίσκεψης και συμμετοχής σε αυτή τη μορφή τουρισμού, από άτομα με προβλήματα προσβασιμότητας </a:t>
            </a:r>
            <a:endParaRPr lang="el-GR" dirty="0">
              <a:solidFill>
                <a:schemeClr val="bg1">
                  <a:lumMod val="50000"/>
                </a:schemeClr>
              </a:solidFill>
              <a:latin typeface="Century Schoolbook" pitchFamily="18" charset="0"/>
              <a:cs typeface="+mn-cs"/>
            </a:endParaRPr>
          </a:p>
        </p:txBody>
      </p:sp>
      <p:sp>
        <p:nvSpPr>
          <p:cNvPr id="15" name="2 - TextBox"/>
          <p:cNvSpPr txBox="1">
            <a:spLocks noChangeArrowheads="1"/>
          </p:cNvSpPr>
          <p:nvPr/>
        </p:nvSpPr>
        <p:spPr bwMode="auto">
          <a:xfrm>
            <a:off x="1065213" y="1773238"/>
            <a:ext cx="3527425" cy="442912"/>
          </a:xfrm>
          <a:prstGeom prst="rect">
            <a:avLst/>
          </a:prstGeom>
          <a:noFill/>
          <a:ln w="9525">
            <a:noFill/>
            <a:miter lim="800000"/>
            <a:headEnd/>
            <a:tailEnd/>
          </a:ln>
        </p:spPr>
        <p:txBody>
          <a:bodyPr>
            <a:spAutoFit/>
          </a:bodyPr>
          <a:lstStyle/>
          <a:p>
            <a:pPr marL="176213" indent="-176213" fontAlgn="auto">
              <a:lnSpc>
                <a:spcPct val="114000"/>
              </a:lnSpc>
              <a:spcBef>
                <a:spcPts val="0"/>
              </a:spcBef>
              <a:spcAft>
                <a:spcPts val="600"/>
              </a:spcAft>
              <a:buClr>
                <a:schemeClr val="accent1"/>
              </a:buClr>
              <a:defRPr/>
            </a:pPr>
            <a:r>
              <a:rPr lang="el-GR" sz="2000" b="1" u="heavy" dirty="0">
                <a:solidFill>
                  <a:schemeClr val="bg1">
                    <a:lumMod val="50000"/>
                  </a:schemeClr>
                </a:solidFill>
                <a:uFill>
                  <a:solidFill>
                    <a:schemeClr val="accent1"/>
                  </a:solidFill>
                </a:uFill>
                <a:latin typeface="Century Schoolbook" pitchFamily="18" charset="0"/>
                <a:cs typeface="+mn-cs"/>
              </a:rPr>
              <a:t>Παραλιακό Μέτωπο</a:t>
            </a:r>
            <a:endParaRPr lang="el-GR" sz="2400" b="1" u="heavy" dirty="0">
              <a:solidFill>
                <a:schemeClr val="bg1">
                  <a:lumMod val="50000"/>
                </a:schemeClr>
              </a:solidFill>
              <a:uFill>
                <a:solidFill>
                  <a:schemeClr val="accent1"/>
                </a:solidFill>
              </a:uFill>
              <a:latin typeface="Century Schoolbook" pitchFamily="18" charset="0"/>
              <a:cs typeface="+mn-cs"/>
            </a:endParaRPr>
          </a:p>
        </p:txBody>
      </p:sp>
      <p:sp>
        <p:nvSpPr>
          <p:cNvPr id="12" name="11 - Ελεύθερη σχεδίαση"/>
          <p:cNvSpPr/>
          <p:nvPr/>
        </p:nvSpPr>
        <p:spPr>
          <a:xfrm>
            <a:off x="272480" y="1700808"/>
            <a:ext cx="864096" cy="648072"/>
          </a:xfrm>
          <a:custGeom>
            <a:avLst/>
            <a:gdLst>
              <a:gd name="connsiteX0" fmla="*/ 92869 w 1343025"/>
              <a:gd name="connsiteY0" fmla="*/ 178594 h 735806"/>
              <a:gd name="connsiteX1" fmla="*/ 188119 w 1343025"/>
              <a:gd name="connsiteY1" fmla="*/ 107156 h 735806"/>
              <a:gd name="connsiteX2" fmla="*/ 261937 w 1343025"/>
              <a:gd name="connsiteY2" fmla="*/ 211931 h 735806"/>
              <a:gd name="connsiteX3" fmla="*/ 297656 w 1343025"/>
              <a:gd name="connsiteY3" fmla="*/ 228600 h 735806"/>
              <a:gd name="connsiteX4" fmla="*/ 357187 w 1343025"/>
              <a:gd name="connsiteY4" fmla="*/ 161925 h 735806"/>
              <a:gd name="connsiteX5" fmla="*/ 416719 w 1343025"/>
              <a:gd name="connsiteY5" fmla="*/ 190500 h 735806"/>
              <a:gd name="connsiteX6" fmla="*/ 447675 w 1343025"/>
              <a:gd name="connsiteY6" fmla="*/ 173831 h 735806"/>
              <a:gd name="connsiteX7" fmla="*/ 433387 w 1343025"/>
              <a:gd name="connsiteY7" fmla="*/ 130969 h 735806"/>
              <a:gd name="connsiteX8" fmla="*/ 457200 w 1343025"/>
              <a:gd name="connsiteY8" fmla="*/ 119062 h 735806"/>
              <a:gd name="connsiteX9" fmla="*/ 469106 w 1343025"/>
              <a:gd name="connsiteY9" fmla="*/ 102394 h 735806"/>
              <a:gd name="connsiteX10" fmla="*/ 547687 w 1343025"/>
              <a:gd name="connsiteY10" fmla="*/ 66675 h 735806"/>
              <a:gd name="connsiteX11" fmla="*/ 540544 w 1343025"/>
              <a:gd name="connsiteY11" fmla="*/ 16669 h 735806"/>
              <a:gd name="connsiteX12" fmla="*/ 966787 w 1343025"/>
              <a:gd name="connsiteY12" fmla="*/ 0 h 735806"/>
              <a:gd name="connsiteX13" fmla="*/ 1145381 w 1343025"/>
              <a:gd name="connsiteY13" fmla="*/ 116681 h 735806"/>
              <a:gd name="connsiteX14" fmla="*/ 1343025 w 1343025"/>
              <a:gd name="connsiteY14" fmla="*/ 300037 h 735806"/>
              <a:gd name="connsiteX15" fmla="*/ 1328737 w 1343025"/>
              <a:gd name="connsiteY15" fmla="*/ 311944 h 735806"/>
              <a:gd name="connsiteX16" fmla="*/ 1338262 w 1343025"/>
              <a:gd name="connsiteY16" fmla="*/ 340519 h 735806"/>
              <a:gd name="connsiteX17" fmla="*/ 1319212 w 1343025"/>
              <a:gd name="connsiteY17" fmla="*/ 345281 h 735806"/>
              <a:gd name="connsiteX18" fmla="*/ 1304925 w 1343025"/>
              <a:gd name="connsiteY18" fmla="*/ 321469 h 735806"/>
              <a:gd name="connsiteX19" fmla="*/ 1269206 w 1343025"/>
              <a:gd name="connsiteY19" fmla="*/ 361950 h 735806"/>
              <a:gd name="connsiteX20" fmla="*/ 1273969 w 1343025"/>
              <a:gd name="connsiteY20" fmla="*/ 419100 h 735806"/>
              <a:gd name="connsiteX21" fmla="*/ 1247775 w 1343025"/>
              <a:gd name="connsiteY21" fmla="*/ 445294 h 735806"/>
              <a:gd name="connsiteX22" fmla="*/ 1238250 w 1343025"/>
              <a:gd name="connsiteY22" fmla="*/ 481012 h 735806"/>
              <a:gd name="connsiteX23" fmla="*/ 1204912 w 1343025"/>
              <a:gd name="connsiteY23" fmla="*/ 500062 h 735806"/>
              <a:gd name="connsiteX24" fmla="*/ 1185862 w 1343025"/>
              <a:gd name="connsiteY24" fmla="*/ 540544 h 735806"/>
              <a:gd name="connsiteX25" fmla="*/ 1121569 w 1343025"/>
              <a:gd name="connsiteY25" fmla="*/ 550069 h 735806"/>
              <a:gd name="connsiteX26" fmla="*/ 1047750 w 1343025"/>
              <a:gd name="connsiteY26" fmla="*/ 585787 h 735806"/>
              <a:gd name="connsiteX27" fmla="*/ 1019175 w 1343025"/>
              <a:gd name="connsiteY27" fmla="*/ 635794 h 735806"/>
              <a:gd name="connsiteX28" fmla="*/ 969169 w 1343025"/>
              <a:gd name="connsiteY28" fmla="*/ 640556 h 735806"/>
              <a:gd name="connsiteX29" fmla="*/ 904875 w 1343025"/>
              <a:gd name="connsiteY29" fmla="*/ 661987 h 735806"/>
              <a:gd name="connsiteX30" fmla="*/ 912019 w 1343025"/>
              <a:gd name="connsiteY30" fmla="*/ 709612 h 735806"/>
              <a:gd name="connsiteX31" fmla="*/ 892969 w 1343025"/>
              <a:gd name="connsiteY31" fmla="*/ 735806 h 735806"/>
              <a:gd name="connsiteX32" fmla="*/ 871537 w 1343025"/>
              <a:gd name="connsiteY32" fmla="*/ 735806 h 735806"/>
              <a:gd name="connsiteX33" fmla="*/ 854869 w 1343025"/>
              <a:gd name="connsiteY33" fmla="*/ 719137 h 735806"/>
              <a:gd name="connsiteX34" fmla="*/ 831056 w 1343025"/>
              <a:gd name="connsiteY34" fmla="*/ 728662 h 735806"/>
              <a:gd name="connsiteX35" fmla="*/ 831056 w 1343025"/>
              <a:gd name="connsiteY35" fmla="*/ 697706 h 735806"/>
              <a:gd name="connsiteX36" fmla="*/ 835819 w 1343025"/>
              <a:gd name="connsiteY36" fmla="*/ 676275 h 735806"/>
              <a:gd name="connsiteX37" fmla="*/ 821531 w 1343025"/>
              <a:gd name="connsiteY37" fmla="*/ 650081 h 735806"/>
              <a:gd name="connsiteX38" fmla="*/ 795337 w 1343025"/>
              <a:gd name="connsiteY38" fmla="*/ 628650 h 735806"/>
              <a:gd name="connsiteX39" fmla="*/ 723900 w 1343025"/>
              <a:gd name="connsiteY39" fmla="*/ 638175 h 735806"/>
              <a:gd name="connsiteX40" fmla="*/ 647700 w 1343025"/>
              <a:gd name="connsiteY40" fmla="*/ 623887 h 735806"/>
              <a:gd name="connsiteX41" fmla="*/ 566737 w 1343025"/>
              <a:gd name="connsiteY41" fmla="*/ 597694 h 735806"/>
              <a:gd name="connsiteX42" fmla="*/ 388144 w 1343025"/>
              <a:gd name="connsiteY42" fmla="*/ 597694 h 735806"/>
              <a:gd name="connsiteX43" fmla="*/ 316706 w 1343025"/>
              <a:gd name="connsiteY43" fmla="*/ 614362 h 735806"/>
              <a:gd name="connsiteX44" fmla="*/ 273844 w 1343025"/>
              <a:gd name="connsiteY44" fmla="*/ 588169 h 735806"/>
              <a:gd name="connsiteX45" fmla="*/ 242887 w 1343025"/>
              <a:gd name="connsiteY45" fmla="*/ 521494 h 735806"/>
              <a:gd name="connsiteX46" fmla="*/ 35719 w 1343025"/>
              <a:gd name="connsiteY46" fmla="*/ 485775 h 735806"/>
              <a:gd name="connsiteX47" fmla="*/ 16669 w 1343025"/>
              <a:gd name="connsiteY47" fmla="*/ 435769 h 735806"/>
              <a:gd name="connsiteX48" fmla="*/ 0 w 1343025"/>
              <a:gd name="connsiteY48" fmla="*/ 431006 h 735806"/>
              <a:gd name="connsiteX49" fmla="*/ 19050 w 1343025"/>
              <a:gd name="connsiteY49" fmla="*/ 419100 h 735806"/>
              <a:gd name="connsiteX50" fmla="*/ 23812 w 1343025"/>
              <a:gd name="connsiteY50" fmla="*/ 345281 h 735806"/>
              <a:gd name="connsiteX51" fmla="*/ 78581 w 1343025"/>
              <a:gd name="connsiteY51" fmla="*/ 304800 h 735806"/>
              <a:gd name="connsiteX52" fmla="*/ 88106 w 1343025"/>
              <a:gd name="connsiteY52" fmla="*/ 259556 h 735806"/>
              <a:gd name="connsiteX53" fmla="*/ 92869 w 1343025"/>
              <a:gd name="connsiteY53" fmla="*/ 178594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43025" h="735806">
                <a:moveTo>
                  <a:pt x="92869" y="178594"/>
                </a:moveTo>
                <a:lnTo>
                  <a:pt x="188119" y="107156"/>
                </a:lnTo>
                <a:lnTo>
                  <a:pt x="261937" y="211931"/>
                </a:lnTo>
                <a:lnTo>
                  <a:pt x="297656" y="228600"/>
                </a:lnTo>
                <a:lnTo>
                  <a:pt x="357187" y="161925"/>
                </a:lnTo>
                <a:lnTo>
                  <a:pt x="416719" y="190500"/>
                </a:lnTo>
                <a:lnTo>
                  <a:pt x="447675" y="173831"/>
                </a:lnTo>
                <a:lnTo>
                  <a:pt x="433387" y="130969"/>
                </a:lnTo>
                <a:lnTo>
                  <a:pt x="457200" y="119062"/>
                </a:lnTo>
                <a:lnTo>
                  <a:pt x="469106" y="102394"/>
                </a:lnTo>
                <a:lnTo>
                  <a:pt x="547687" y="66675"/>
                </a:lnTo>
                <a:lnTo>
                  <a:pt x="540544" y="16669"/>
                </a:lnTo>
                <a:lnTo>
                  <a:pt x="966787" y="0"/>
                </a:lnTo>
                <a:lnTo>
                  <a:pt x="1145381" y="116681"/>
                </a:lnTo>
                <a:lnTo>
                  <a:pt x="1343025" y="300037"/>
                </a:lnTo>
                <a:lnTo>
                  <a:pt x="1328737" y="311944"/>
                </a:lnTo>
                <a:lnTo>
                  <a:pt x="1338262" y="340519"/>
                </a:lnTo>
                <a:lnTo>
                  <a:pt x="1319212" y="345281"/>
                </a:lnTo>
                <a:lnTo>
                  <a:pt x="1304925" y="321469"/>
                </a:lnTo>
                <a:lnTo>
                  <a:pt x="1269206" y="361950"/>
                </a:lnTo>
                <a:lnTo>
                  <a:pt x="1273969" y="419100"/>
                </a:lnTo>
                <a:lnTo>
                  <a:pt x="1247775" y="445294"/>
                </a:lnTo>
                <a:lnTo>
                  <a:pt x="1238250" y="481012"/>
                </a:lnTo>
                <a:lnTo>
                  <a:pt x="1204912" y="500062"/>
                </a:lnTo>
                <a:lnTo>
                  <a:pt x="1185862" y="540544"/>
                </a:lnTo>
                <a:lnTo>
                  <a:pt x="1121569" y="550069"/>
                </a:lnTo>
                <a:lnTo>
                  <a:pt x="1047750" y="585787"/>
                </a:lnTo>
                <a:lnTo>
                  <a:pt x="1019175" y="635794"/>
                </a:lnTo>
                <a:lnTo>
                  <a:pt x="969169" y="640556"/>
                </a:lnTo>
                <a:lnTo>
                  <a:pt x="904875" y="661987"/>
                </a:lnTo>
                <a:lnTo>
                  <a:pt x="912019" y="709612"/>
                </a:lnTo>
                <a:lnTo>
                  <a:pt x="892969" y="735806"/>
                </a:lnTo>
                <a:lnTo>
                  <a:pt x="871537" y="735806"/>
                </a:lnTo>
                <a:lnTo>
                  <a:pt x="854869" y="719137"/>
                </a:lnTo>
                <a:lnTo>
                  <a:pt x="831056" y="728662"/>
                </a:lnTo>
                <a:lnTo>
                  <a:pt x="831056" y="697706"/>
                </a:lnTo>
                <a:lnTo>
                  <a:pt x="835819" y="676275"/>
                </a:lnTo>
                <a:lnTo>
                  <a:pt x="821531" y="650081"/>
                </a:lnTo>
                <a:lnTo>
                  <a:pt x="795337" y="628650"/>
                </a:lnTo>
                <a:lnTo>
                  <a:pt x="723900" y="638175"/>
                </a:lnTo>
                <a:lnTo>
                  <a:pt x="647700" y="623887"/>
                </a:lnTo>
                <a:lnTo>
                  <a:pt x="566737" y="597694"/>
                </a:lnTo>
                <a:lnTo>
                  <a:pt x="388144" y="597694"/>
                </a:lnTo>
                <a:lnTo>
                  <a:pt x="316706" y="614362"/>
                </a:lnTo>
                <a:lnTo>
                  <a:pt x="273844" y="588169"/>
                </a:lnTo>
                <a:lnTo>
                  <a:pt x="242887" y="521494"/>
                </a:lnTo>
                <a:lnTo>
                  <a:pt x="35719" y="485775"/>
                </a:lnTo>
                <a:lnTo>
                  <a:pt x="16669" y="435769"/>
                </a:lnTo>
                <a:lnTo>
                  <a:pt x="0" y="431006"/>
                </a:lnTo>
                <a:lnTo>
                  <a:pt x="19050" y="419100"/>
                </a:lnTo>
                <a:lnTo>
                  <a:pt x="23812" y="345281"/>
                </a:lnTo>
                <a:lnTo>
                  <a:pt x="78581" y="304800"/>
                </a:lnTo>
                <a:lnTo>
                  <a:pt x="88106" y="259556"/>
                </a:lnTo>
                <a:lnTo>
                  <a:pt x="92869" y="178594"/>
                </a:lnTo>
                <a:close/>
              </a:path>
            </a:pathLst>
          </a:custGeom>
          <a:solidFill>
            <a:srgbClr val="426D7A">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43010"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pic>
        <p:nvPicPr>
          <p:cNvPr id="43011" name="Picture 2" descr="C:\Documents and Settings\mixalis\Τα έγγραφά μου\Μελέτη_Τουρισμού\Maps\Municipality of Komotini_crop.jpg"/>
          <p:cNvPicPr>
            <a:picLocks noChangeAspect="1" noChangeArrowheads="1"/>
          </p:cNvPicPr>
          <p:nvPr/>
        </p:nvPicPr>
        <p:blipFill>
          <a:blip r:embed="rId5">
            <a:clrChange>
              <a:clrFrom>
                <a:srgbClr val="D0CFD4"/>
              </a:clrFrom>
              <a:clrTo>
                <a:srgbClr val="D0CFD4">
                  <a:alpha val="0"/>
                </a:srgbClr>
              </a:clrTo>
            </a:clrChange>
          </a:blip>
          <a:srcRect l="2286" t="11185"/>
          <a:stretch>
            <a:fillRect/>
          </a:stretch>
        </p:blipFill>
        <p:spPr bwMode="auto">
          <a:xfrm>
            <a:off x="3729038" y="1565275"/>
            <a:ext cx="6154737" cy="5292725"/>
          </a:xfrm>
          <a:prstGeom prst="rect">
            <a:avLst/>
          </a:prstGeom>
          <a:noFill/>
          <a:ln w="9525">
            <a:noFill/>
            <a:miter lim="800000"/>
            <a:headEnd/>
            <a:tailEnd/>
          </a:ln>
        </p:spPr>
      </p:pic>
      <p:sp>
        <p:nvSpPr>
          <p:cNvPr id="15" name="14 - Ελεύθερη σχεδίαση"/>
          <p:cNvSpPr/>
          <p:nvPr/>
        </p:nvSpPr>
        <p:spPr>
          <a:xfrm>
            <a:off x="4967632" y="4474369"/>
            <a:ext cx="1343025" cy="735806"/>
          </a:xfrm>
          <a:custGeom>
            <a:avLst/>
            <a:gdLst>
              <a:gd name="connsiteX0" fmla="*/ 92869 w 1343025"/>
              <a:gd name="connsiteY0" fmla="*/ 178594 h 735806"/>
              <a:gd name="connsiteX1" fmla="*/ 188119 w 1343025"/>
              <a:gd name="connsiteY1" fmla="*/ 107156 h 735806"/>
              <a:gd name="connsiteX2" fmla="*/ 261937 w 1343025"/>
              <a:gd name="connsiteY2" fmla="*/ 211931 h 735806"/>
              <a:gd name="connsiteX3" fmla="*/ 297656 w 1343025"/>
              <a:gd name="connsiteY3" fmla="*/ 228600 h 735806"/>
              <a:gd name="connsiteX4" fmla="*/ 357187 w 1343025"/>
              <a:gd name="connsiteY4" fmla="*/ 161925 h 735806"/>
              <a:gd name="connsiteX5" fmla="*/ 416719 w 1343025"/>
              <a:gd name="connsiteY5" fmla="*/ 190500 h 735806"/>
              <a:gd name="connsiteX6" fmla="*/ 447675 w 1343025"/>
              <a:gd name="connsiteY6" fmla="*/ 173831 h 735806"/>
              <a:gd name="connsiteX7" fmla="*/ 433387 w 1343025"/>
              <a:gd name="connsiteY7" fmla="*/ 130969 h 735806"/>
              <a:gd name="connsiteX8" fmla="*/ 457200 w 1343025"/>
              <a:gd name="connsiteY8" fmla="*/ 119062 h 735806"/>
              <a:gd name="connsiteX9" fmla="*/ 469106 w 1343025"/>
              <a:gd name="connsiteY9" fmla="*/ 102394 h 735806"/>
              <a:gd name="connsiteX10" fmla="*/ 547687 w 1343025"/>
              <a:gd name="connsiteY10" fmla="*/ 66675 h 735806"/>
              <a:gd name="connsiteX11" fmla="*/ 540544 w 1343025"/>
              <a:gd name="connsiteY11" fmla="*/ 16669 h 735806"/>
              <a:gd name="connsiteX12" fmla="*/ 966787 w 1343025"/>
              <a:gd name="connsiteY12" fmla="*/ 0 h 735806"/>
              <a:gd name="connsiteX13" fmla="*/ 1145381 w 1343025"/>
              <a:gd name="connsiteY13" fmla="*/ 116681 h 735806"/>
              <a:gd name="connsiteX14" fmla="*/ 1343025 w 1343025"/>
              <a:gd name="connsiteY14" fmla="*/ 300037 h 735806"/>
              <a:gd name="connsiteX15" fmla="*/ 1328737 w 1343025"/>
              <a:gd name="connsiteY15" fmla="*/ 311944 h 735806"/>
              <a:gd name="connsiteX16" fmla="*/ 1338262 w 1343025"/>
              <a:gd name="connsiteY16" fmla="*/ 340519 h 735806"/>
              <a:gd name="connsiteX17" fmla="*/ 1319212 w 1343025"/>
              <a:gd name="connsiteY17" fmla="*/ 345281 h 735806"/>
              <a:gd name="connsiteX18" fmla="*/ 1304925 w 1343025"/>
              <a:gd name="connsiteY18" fmla="*/ 321469 h 735806"/>
              <a:gd name="connsiteX19" fmla="*/ 1269206 w 1343025"/>
              <a:gd name="connsiteY19" fmla="*/ 361950 h 735806"/>
              <a:gd name="connsiteX20" fmla="*/ 1273969 w 1343025"/>
              <a:gd name="connsiteY20" fmla="*/ 419100 h 735806"/>
              <a:gd name="connsiteX21" fmla="*/ 1247775 w 1343025"/>
              <a:gd name="connsiteY21" fmla="*/ 445294 h 735806"/>
              <a:gd name="connsiteX22" fmla="*/ 1238250 w 1343025"/>
              <a:gd name="connsiteY22" fmla="*/ 481012 h 735806"/>
              <a:gd name="connsiteX23" fmla="*/ 1204912 w 1343025"/>
              <a:gd name="connsiteY23" fmla="*/ 500062 h 735806"/>
              <a:gd name="connsiteX24" fmla="*/ 1185862 w 1343025"/>
              <a:gd name="connsiteY24" fmla="*/ 540544 h 735806"/>
              <a:gd name="connsiteX25" fmla="*/ 1121569 w 1343025"/>
              <a:gd name="connsiteY25" fmla="*/ 550069 h 735806"/>
              <a:gd name="connsiteX26" fmla="*/ 1047750 w 1343025"/>
              <a:gd name="connsiteY26" fmla="*/ 585787 h 735806"/>
              <a:gd name="connsiteX27" fmla="*/ 1019175 w 1343025"/>
              <a:gd name="connsiteY27" fmla="*/ 635794 h 735806"/>
              <a:gd name="connsiteX28" fmla="*/ 969169 w 1343025"/>
              <a:gd name="connsiteY28" fmla="*/ 640556 h 735806"/>
              <a:gd name="connsiteX29" fmla="*/ 904875 w 1343025"/>
              <a:gd name="connsiteY29" fmla="*/ 661987 h 735806"/>
              <a:gd name="connsiteX30" fmla="*/ 912019 w 1343025"/>
              <a:gd name="connsiteY30" fmla="*/ 709612 h 735806"/>
              <a:gd name="connsiteX31" fmla="*/ 892969 w 1343025"/>
              <a:gd name="connsiteY31" fmla="*/ 735806 h 735806"/>
              <a:gd name="connsiteX32" fmla="*/ 871537 w 1343025"/>
              <a:gd name="connsiteY32" fmla="*/ 735806 h 735806"/>
              <a:gd name="connsiteX33" fmla="*/ 854869 w 1343025"/>
              <a:gd name="connsiteY33" fmla="*/ 719137 h 735806"/>
              <a:gd name="connsiteX34" fmla="*/ 831056 w 1343025"/>
              <a:gd name="connsiteY34" fmla="*/ 728662 h 735806"/>
              <a:gd name="connsiteX35" fmla="*/ 831056 w 1343025"/>
              <a:gd name="connsiteY35" fmla="*/ 697706 h 735806"/>
              <a:gd name="connsiteX36" fmla="*/ 835819 w 1343025"/>
              <a:gd name="connsiteY36" fmla="*/ 676275 h 735806"/>
              <a:gd name="connsiteX37" fmla="*/ 821531 w 1343025"/>
              <a:gd name="connsiteY37" fmla="*/ 650081 h 735806"/>
              <a:gd name="connsiteX38" fmla="*/ 795337 w 1343025"/>
              <a:gd name="connsiteY38" fmla="*/ 628650 h 735806"/>
              <a:gd name="connsiteX39" fmla="*/ 723900 w 1343025"/>
              <a:gd name="connsiteY39" fmla="*/ 638175 h 735806"/>
              <a:gd name="connsiteX40" fmla="*/ 647700 w 1343025"/>
              <a:gd name="connsiteY40" fmla="*/ 623887 h 735806"/>
              <a:gd name="connsiteX41" fmla="*/ 566737 w 1343025"/>
              <a:gd name="connsiteY41" fmla="*/ 597694 h 735806"/>
              <a:gd name="connsiteX42" fmla="*/ 388144 w 1343025"/>
              <a:gd name="connsiteY42" fmla="*/ 597694 h 735806"/>
              <a:gd name="connsiteX43" fmla="*/ 316706 w 1343025"/>
              <a:gd name="connsiteY43" fmla="*/ 614362 h 735806"/>
              <a:gd name="connsiteX44" fmla="*/ 273844 w 1343025"/>
              <a:gd name="connsiteY44" fmla="*/ 588169 h 735806"/>
              <a:gd name="connsiteX45" fmla="*/ 242887 w 1343025"/>
              <a:gd name="connsiteY45" fmla="*/ 521494 h 735806"/>
              <a:gd name="connsiteX46" fmla="*/ 35719 w 1343025"/>
              <a:gd name="connsiteY46" fmla="*/ 485775 h 735806"/>
              <a:gd name="connsiteX47" fmla="*/ 16669 w 1343025"/>
              <a:gd name="connsiteY47" fmla="*/ 435769 h 735806"/>
              <a:gd name="connsiteX48" fmla="*/ 0 w 1343025"/>
              <a:gd name="connsiteY48" fmla="*/ 431006 h 735806"/>
              <a:gd name="connsiteX49" fmla="*/ 19050 w 1343025"/>
              <a:gd name="connsiteY49" fmla="*/ 419100 h 735806"/>
              <a:gd name="connsiteX50" fmla="*/ 23812 w 1343025"/>
              <a:gd name="connsiteY50" fmla="*/ 345281 h 735806"/>
              <a:gd name="connsiteX51" fmla="*/ 78581 w 1343025"/>
              <a:gd name="connsiteY51" fmla="*/ 304800 h 735806"/>
              <a:gd name="connsiteX52" fmla="*/ 88106 w 1343025"/>
              <a:gd name="connsiteY52" fmla="*/ 259556 h 735806"/>
              <a:gd name="connsiteX53" fmla="*/ 92869 w 1343025"/>
              <a:gd name="connsiteY53" fmla="*/ 178594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43025" h="735806">
                <a:moveTo>
                  <a:pt x="92869" y="178594"/>
                </a:moveTo>
                <a:lnTo>
                  <a:pt x="188119" y="107156"/>
                </a:lnTo>
                <a:lnTo>
                  <a:pt x="261937" y="211931"/>
                </a:lnTo>
                <a:lnTo>
                  <a:pt x="297656" y="228600"/>
                </a:lnTo>
                <a:lnTo>
                  <a:pt x="357187" y="161925"/>
                </a:lnTo>
                <a:lnTo>
                  <a:pt x="416719" y="190500"/>
                </a:lnTo>
                <a:lnTo>
                  <a:pt x="447675" y="173831"/>
                </a:lnTo>
                <a:lnTo>
                  <a:pt x="433387" y="130969"/>
                </a:lnTo>
                <a:lnTo>
                  <a:pt x="457200" y="119062"/>
                </a:lnTo>
                <a:lnTo>
                  <a:pt x="469106" y="102394"/>
                </a:lnTo>
                <a:lnTo>
                  <a:pt x="547687" y="66675"/>
                </a:lnTo>
                <a:lnTo>
                  <a:pt x="540544" y="16669"/>
                </a:lnTo>
                <a:lnTo>
                  <a:pt x="966787" y="0"/>
                </a:lnTo>
                <a:lnTo>
                  <a:pt x="1145381" y="116681"/>
                </a:lnTo>
                <a:lnTo>
                  <a:pt x="1343025" y="300037"/>
                </a:lnTo>
                <a:lnTo>
                  <a:pt x="1328737" y="311944"/>
                </a:lnTo>
                <a:lnTo>
                  <a:pt x="1338262" y="340519"/>
                </a:lnTo>
                <a:lnTo>
                  <a:pt x="1319212" y="345281"/>
                </a:lnTo>
                <a:lnTo>
                  <a:pt x="1304925" y="321469"/>
                </a:lnTo>
                <a:lnTo>
                  <a:pt x="1269206" y="361950"/>
                </a:lnTo>
                <a:lnTo>
                  <a:pt x="1273969" y="419100"/>
                </a:lnTo>
                <a:lnTo>
                  <a:pt x="1247775" y="445294"/>
                </a:lnTo>
                <a:lnTo>
                  <a:pt x="1238250" y="481012"/>
                </a:lnTo>
                <a:lnTo>
                  <a:pt x="1204912" y="500062"/>
                </a:lnTo>
                <a:lnTo>
                  <a:pt x="1185862" y="540544"/>
                </a:lnTo>
                <a:lnTo>
                  <a:pt x="1121569" y="550069"/>
                </a:lnTo>
                <a:lnTo>
                  <a:pt x="1047750" y="585787"/>
                </a:lnTo>
                <a:lnTo>
                  <a:pt x="1019175" y="635794"/>
                </a:lnTo>
                <a:lnTo>
                  <a:pt x="969169" y="640556"/>
                </a:lnTo>
                <a:lnTo>
                  <a:pt x="904875" y="661987"/>
                </a:lnTo>
                <a:lnTo>
                  <a:pt x="912019" y="709612"/>
                </a:lnTo>
                <a:lnTo>
                  <a:pt x="892969" y="735806"/>
                </a:lnTo>
                <a:lnTo>
                  <a:pt x="871537" y="735806"/>
                </a:lnTo>
                <a:lnTo>
                  <a:pt x="854869" y="719137"/>
                </a:lnTo>
                <a:lnTo>
                  <a:pt x="831056" y="728662"/>
                </a:lnTo>
                <a:lnTo>
                  <a:pt x="831056" y="697706"/>
                </a:lnTo>
                <a:lnTo>
                  <a:pt x="835819" y="676275"/>
                </a:lnTo>
                <a:lnTo>
                  <a:pt x="821531" y="650081"/>
                </a:lnTo>
                <a:lnTo>
                  <a:pt x="795337" y="628650"/>
                </a:lnTo>
                <a:lnTo>
                  <a:pt x="723900" y="638175"/>
                </a:lnTo>
                <a:lnTo>
                  <a:pt x="647700" y="623887"/>
                </a:lnTo>
                <a:lnTo>
                  <a:pt x="566737" y="597694"/>
                </a:lnTo>
                <a:lnTo>
                  <a:pt x="388144" y="597694"/>
                </a:lnTo>
                <a:lnTo>
                  <a:pt x="316706" y="614362"/>
                </a:lnTo>
                <a:lnTo>
                  <a:pt x="273844" y="588169"/>
                </a:lnTo>
                <a:lnTo>
                  <a:pt x="242887" y="521494"/>
                </a:lnTo>
                <a:lnTo>
                  <a:pt x="35719" y="485775"/>
                </a:lnTo>
                <a:lnTo>
                  <a:pt x="16669" y="435769"/>
                </a:lnTo>
                <a:lnTo>
                  <a:pt x="0" y="431006"/>
                </a:lnTo>
                <a:lnTo>
                  <a:pt x="19050" y="419100"/>
                </a:lnTo>
                <a:lnTo>
                  <a:pt x="23812" y="345281"/>
                </a:lnTo>
                <a:lnTo>
                  <a:pt x="78581" y="304800"/>
                </a:lnTo>
                <a:lnTo>
                  <a:pt x="88106" y="259556"/>
                </a:lnTo>
                <a:lnTo>
                  <a:pt x="92869" y="178594"/>
                </a:lnTo>
                <a:close/>
              </a:path>
            </a:pathLst>
          </a:custGeom>
          <a:solidFill>
            <a:srgbClr val="426D7A">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nvGrpSpPr>
          <p:cNvPr id="37" name="36 - Ομάδα"/>
          <p:cNvGrpSpPr>
            <a:grpSpLocks/>
          </p:cNvGrpSpPr>
          <p:nvPr/>
        </p:nvGrpSpPr>
        <p:grpSpPr bwMode="auto">
          <a:xfrm>
            <a:off x="5529263" y="4581525"/>
            <a:ext cx="503237" cy="431800"/>
            <a:chOff x="5529064" y="4581128"/>
            <a:chExt cx="504056" cy="432048"/>
          </a:xfrm>
        </p:grpSpPr>
        <p:sp>
          <p:nvSpPr>
            <p:cNvPr id="19" name="18 - Έλλειψη"/>
            <p:cNvSpPr/>
            <p:nvPr/>
          </p:nvSpPr>
          <p:spPr>
            <a:xfrm>
              <a:off x="5529064" y="4581128"/>
              <a:ext cx="144697" cy="144546"/>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1" name="20 - Έλλειψη"/>
            <p:cNvSpPr/>
            <p:nvPr/>
          </p:nvSpPr>
          <p:spPr>
            <a:xfrm>
              <a:off x="5888423" y="4868631"/>
              <a:ext cx="144697" cy="144545"/>
            </a:xfrm>
            <a:prstGeom prst="ellipse">
              <a:avLst/>
            </a:prstGeom>
            <a:solidFill>
              <a:schemeClr val="bg1">
                <a:lumMod val="25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
        <p:nvSpPr>
          <p:cNvPr id="25" name="24 - TextBox"/>
          <p:cNvSpPr txBox="1"/>
          <p:nvPr/>
        </p:nvSpPr>
        <p:spPr bwMode="auto">
          <a:xfrm>
            <a:off x="631825" y="188913"/>
            <a:ext cx="8321675" cy="1262062"/>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endParaRPr lang="el-GR" sz="3200" b="1" dirty="0">
              <a:solidFill>
                <a:schemeClr val="bg1">
                  <a:lumMod val="50000"/>
                </a:schemeClr>
              </a:solidFill>
              <a:latin typeface="Century Schoolbook" pitchFamily="18" charset="0"/>
              <a:cs typeface="+mn-cs"/>
            </a:endParaRPr>
          </a:p>
          <a:p>
            <a:pPr algn="r" fontAlgn="auto">
              <a:spcBef>
                <a:spcPts val="0"/>
              </a:spcBef>
              <a:spcAft>
                <a:spcPts val="0"/>
              </a:spcAft>
              <a:defRPr/>
            </a:pPr>
            <a:r>
              <a:rPr lang="el-GR" sz="3200" b="1" dirty="0">
                <a:solidFill>
                  <a:schemeClr val="bg1">
                    <a:lumMod val="50000"/>
                  </a:schemeClr>
                </a:solidFill>
                <a:latin typeface="Century Schoolbook" pitchFamily="18" charset="0"/>
                <a:cs typeface="+mn-cs"/>
              </a:rPr>
              <a:t>				</a:t>
            </a:r>
            <a:r>
              <a:rPr lang="el-GR" sz="2800" b="1" dirty="0">
                <a:solidFill>
                  <a:schemeClr val="bg1">
                    <a:lumMod val="50000"/>
                  </a:schemeClr>
                </a:solidFill>
                <a:latin typeface="Century Schoolbook" pitchFamily="18" charset="0"/>
                <a:cs typeface="+mn-cs"/>
              </a:rPr>
              <a:t>Παραλιακό Μέτωπο</a:t>
            </a:r>
            <a:endParaRPr lang="el-GR" sz="2800" dirty="0">
              <a:solidFill>
                <a:schemeClr val="bg1">
                  <a:lumMod val="50000"/>
                </a:schemeClr>
              </a:solidFill>
              <a:latin typeface="Century Schoolbook" pitchFamily="18" charset="0"/>
              <a:cs typeface="+mn-cs"/>
            </a:endParaRPr>
          </a:p>
        </p:txBody>
      </p:sp>
      <p:sp>
        <p:nvSpPr>
          <p:cNvPr id="26" name="2 - TextBox"/>
          <p:cNvSpPr txBox="1">
            <a:spLocks noChangeArrowheads="1"/>
          </p:cNvSpPr>
          <p:nvPr/>
        </p:nvSpPr>
        <p:spPr bwMode="auto">
          <a:xfrm>
            <a:off x="0" y="1628775"/>
            <a:ext cx="3800475" cy="1884363"/>
          </a:xfrm>
          <a:prstGeom prst="rect">
            <a:avLst/>
          </a:prstGeom>
          <a:noFill/>
          <a:ln w="9525">
            <a:noFill/>
            <a:miter lim="800000"/>
            <a:headEnd/>
            <a:tailEnd/>
          </a:ln>
        </p:spPr>
        <p:txBody>
          <a:bodyPr>
            <a:spAutoFit/>
          </a:bodyPr>
          <a:lstStyle/>
          <a:p>
            <a:pPr fontAlgn="auto">
              <a:lnSpc>
                <a:spcPct val="114000"/>
              </a:lnSpc>
              <a:spcBef>
                <a:spcPts val="0"/>
              </a:spcBef>
              <a:spcAft>
                <a:spcPts val="0"/>
              </a:spcAft>
              <a:defRPr/>
            </a:pPr>
            <a:r>
              <a:rPr lang="el-GR" sz="1600" b="1" u="heavy" dirty="0">
                <a:solidFill>
                  <a:schemeClr val="bg1">
                    <a:lumMod val="50000"/>
                  </a:schemeClr>
                </a:solidFill>
                <a:uFill>
                  <a:solidFill>
                    <a:schemeClr val="accent1"/>
                  </a:solidFill>
                </a:uFill>
                <a:latin typeface="Century Schoolbook" pitchFamily="18" charset="0"/>
                <a:cs typeface="+mn-cs"/>
              </a:rPr>
              <a:t>Προγραμματισμένες  ή </a:t>
            </a:r>
            <a:r>
              <a:rPr lang="el-GR" sz="1600" b="1" u="heavy" dirty="0" err="1">
                <a:solidFill>
                  <a:schemeClr val="bg1">
                    <a:lumMod val="50000"/>
                  </a:schemeClr>
                </a:solidFill>
                <a:uFill>
                  <a:solidFill>
                    <a:schemeClr val="accent1"/>
                  </a:solidFill>
                </a:uFill>
                <a:latin typeface="Century Schoolbook" pitchFamily="18" charset="0"/>
                <a:cs typeface="+mn-cs"/>
              </a:rPr>
              <a:t>Υπο</a:t>
            </a:r>
            <a:r>
              <a:rPr lang="el-GR" sz="1600" b="1" u="heavy" dirty="0">
                <a:solidFill>
                  <a:schemeClr val="bg1">
                    <a:lumMod val="50000"/>
                  </a:schemeClr>
                </a:solidFill>
                <a:uFill>
                  <a:solidFill>
                    <a:schemeClr val="accent1"/>
                  </a:solidFill>
                </a:uFill>
                <a:latin typeface="Century Schoolbook" pitchFamily="18" charset="0"/>
                <a:cs typeface="+mn-cs"/>
              </a:rPr>
              <a:t> υλοποίηση δράσεις (ΕΣΠΑ) </a:t>
            </a:r>
          </a:p>
          <a:p>
            <a:pPr marL="180975" indent="-180975" fontAlgn="auto">
              <a:spcBef>
                <a:spcPts val="0"/>
              </a:spcBef>
              <a:spcAft>
                <a:spcPts val="600"/>
              </a:spcAft>
              <a:buSzPct val="200000"/>
              <a:buFont typeface="Arial" pitchFamily="34" charset="0"/>
              <a:buChar char="•"/>
              <a:defRPr/>
            </a:pPr>
            <a:r>
              <a:rPr lang="el-GR" sz="1600" dirty="0" err="1">
                <a:solidFill>
                  <a:schemeClr val="bg1">
                    <a:lumMod val="50000"/>
                  </a:schemeClr>
                </a:solidFill>
                <a:latin typeface="Century Schoolbook" pitchFamily="18" charset="0"/>
                <a:cs typeface="+mn-cs"/>
              </a:rPr>
              <a:t>Οικοτουριστικό</a:t>
            </a:r>
            <a:r>
              <a:rPr lang="el-GR" sz="1600" dirty="0">
                <a:solidFill>
                  <a:schemeClr val="bg1">
                    <a:lumMod val="50000"/>
                  </a:schemeClr>
                </a:solidFill>
                <a:latin typeface="Century Schoolbook" pitchFamily="18" charset="0"/>
                <a:cs typeface="+mn-cs"/>
              </a:rPr>
              <a:t> Πάρκο </a:t>
            </a:r>
            <a:r>
              <a:rPr lang="el-GR" sz="1600" dirty="0" err="1">
                <a:solidFill>
                  <a:schemeClr val="bg1">
                    <a:lumMod val="50000"/>
                  </a:schemeClr>
                </a:solidFill>
                <a:latin typeface="Century Schoolbook" pitchFamily="18" charset="0"/>
                <a:cs typeface="+mn-cs"/>
              </a:rPr>
              <a:t>Φαναρίου</a:t>
            </a:r>
            <a:r>
              <a:rPr lang="el-GR" sz="1600" dirty="0">
                <a:solidFill>
                  <a:schemeClr val="bg1">
                    <a:lumMod val="50000"/>
                  </a:schemeClr>
                </a:solidFill>
                <a:latin typeface="Century Schoolbook" pitchFamily="18" charset="0"/>
                <a:cs typeface="+mn-cs"/>
              </a:rPr>
              <a:t> Ροδόπης. Εκσυγχρονισμός Βασικών Δικτύων Υποδομής και Ανάπτυξης Νέων Τουριστικών </a:t>
            </a:r>
            <a:r>
              <a:rPr lang="el-GR" sz="1600" dirty="0" err="1">
                <a:solidFill>
                  <a:schemeClr val="bg1">
                    <a:lumMod val="50000"/>
                  </a:schemeClr>
                </a:solidFill>
                <a:latin typeface="Century Schoolbook" pitchFamily="18" charset="0"/>
                <a:cs typeface="+mn-cs"/>
              </a:rPr>
              <a:t>Υποδομών,ΕΤΑΔ</a:t>
            </a:r>
            <a:r>
              <a:rPr lang="el-GR" sz="1600" dirty="0">
                <a:solidFill>
                  <a:schemeClr val="bg1">
                    <a:lumMod val="50000"/>
                  </a:schemeClr>
                </a:solidFill>
                <a:latin typeface="Century Schoolbook" pitchFamily="18" charset="0"/>
                <a:cs typeface="+mn-cs"/>
              </a:rPr>
              <a:t> Α.Ε. </a:t>
            </a:r>
          </a:p>
        </p:txBody>
      </p:sp>
      <p:sp>
        <p:nvSpPr>
          <p:cNvPr id="28" name="2 - TextBox"/>
          <p:cNvSpPr txBox="1">
            <a:spLocks noChangeArrowheads="1"/>
          </p:cNvSpPr>
          <p:nvPr/>
        </p:nvSpPr>
        <p:spPr bwMode="auto">
          <a:xfrm>
            <a:off x="57150" y="3789363"/>
            <a:ext cx="3816350" cy="1776412"/>
          </a:xfrm>
          <a:prstGeom prst="rect">
            <a:avLst/>
          </a:prstGeom>
          <a:noFill/>
          <a:ln w="9525">
            <a:noFill/>
            <a:miter lim="800000"/>
            <a:headEnd/>
            <a:tailEnd/>
          </a:ln>
        </p:spPr>
        <p:txBody>
          <a:bodyPr>
            <a:spAutoFit/>
          </a:bodyPr>
          <a:lstStyle/>
          <a:p>
            <a:pPr fontAlgn="auto">
              <a:lnSpc>
                <a:spcPct val="114000"/>
              </a:lnSpc>
              <a:spcBef>
                <a:spcPts val="0"/>
              </a:spcBef>
              <a:spcAft>
                <a:spcPts val="0"/>
              </a:spcAft>
              <a:defRPr/>
            </a:pPr>
            <a:r>
              <a:rPr lang="el-GR" sz="1600" b="1" u="heavy" dirty="0">
                <a:solidFill>
                  <a:schemeClr val="bg1">
                    <a:lumMod val="50000"/>
                  </a:schemeClr>
                </a:solidFill>
                <a:uFill>
                  <a:solidFill>
                    <a:schemeClr val="accent1"/>
                  </a:solidFill>
                </a:uFill>
                <a:latin typeface="Century Schoolbook" pitchFamily="18" charset="0"/>
                <a:cs typeface="+mn-cs"/>
              </a:rPr>
              <a:t>Ειδικές Στρατηγικές Δράσεις (Ε.Π. Δήμου Κομοτηνής 2012-2014)</a:t>
            </a:r>
            <a:endParaRPr lang="el-GR" sz="1600" dirty="0">
              <a:solidFill>
                <a:schemeClr val="bg1">
                  <a:lumMod val="50000"/>
                </a:schemeClr>
              </a:solidFill>
              <a:latin typeface="Century Schoolbook" pitchFamily="18" charset="0"/>
              <a:cs typeface="+mn-cs"/>
            </a:endParaRPr>
          </a:p>
          <a:p>
            <a:pPr marL="180975" indent="-180975"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Δημιουργία συστήματος προώθησης τοπικών παραδοσιακών προϊόντων</a:t>
            </a:r>
          </a:p>
          <a:p>
            <a:pPr marL="180975" indent="-180975" fontAlgn="auto">
              <a:lnSpc>
                <a:spcPct val="114000"/>
              </a:lnSpc>
              <a:spcBef>
                <a:spcPts val="0"/>
              </a:spcBef>
              <a:spcAft>
                <a:spcPts val="0"/>
              </a:spcAft>
              <a:buClr>
                <a:srgbClr val="FFFF99"/>
              </a:buClr>
              <a:buSzPct val="150000"/>
              <a:buFont typeface="Arial" pitchFamily="34" charset="0"/>
              <a:buChar char="•"/>
              <a:defRPr/>
            </a:pPr>
            <a:r>
              <a:rPr lang="el-GR" sz="1600" dirty="0">
                <a:solidFill>
                  <a:schemeClr val="bg1">
                    <a:lumMod val="50000"/>
                  </a:schemeClr>
                </a:solidFill>
                <a:latin typeface="Century Schoolbook" pitchFamily="18" charset="0"/>
                <a:cs typeface="+mn-cs"/>
              </a:rPr>
              <a:t>Αναβάθμιση και υποστήριξη παράκτιων περιοχών</a:t>
            </a:r>
          </a:p>
        </p:txBody>
      </p:sp>
      <p:grpSp>
        <p:nvGrpSpPr>
          <p:cNvPr id="36" name="35 - Ομάδα"/>
          <p:cNvGrpSpPr>
            <a:grpSpLocks/>
          </p:cNvGrpSpPr>
          <p:nvPr/>
        </p:nvGrpSpPr>
        <p:grpSpPr bwMode="auto">
          <a:xfrm>
            <a:off x="5097463" y="4581525"/>
            <a:ext cx="989012" cy="485775"/>
            <a:chOff x="5097016" y="4581128"/>
            <a:chExt cx="990207" cy="486151"/>
          </a:xfrm>
        </p:grpSpPr>
        <p:sp>
          <p:nvSpPr>
            <p:cNvPr id="29" name="28 - Έλλειψη"/>
            <p:cNvSpPr/>
            <p:nvPr/>
          </p:nvSpPr>
          <p:spPr>
            <a:xfrm>
              <a:off x="5888546" y="4652621"/>
              <a:ext cx="46093" cy="46073"/>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0" name="29 - Έλλειψη"/>
            <p:cNvSpPr/>
            <p:nvPr/>
          </p:nvSpPr>
          <p:spPr>
            <a:xfrm>
              <a:off x="5672385" y="4868688"/>
              <a:ext cx="46093" cy="46073"/>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1" name="30 - Έλλειψη"/>
            <p:cNvSpPr/>
            <p:nvPr/>
          </p:nvSpPr>
          <p:spPr>
            <a:xfrm>
              <a:off x="5824970" y="5021206"/>
              <a:ext cx="46093" cy="46073"/>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2" name="31 - Έλλειψη"/>
            <p:cNvSpPr/>
            <p:nvPr/>
          </p:nvSpPr>
          <p:spPr>
            <a:xfrm>
              <a:off x="6041130" y="4805139"/>
              <a:ext cx="46093" cy="46073"/>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3" name="32 - Έλλειψη"/>
            <p:cNvSpPr/>
            <p:nvPr/>
          </p:nvSpPr>
          <p:spPr>
            <a:xfrm>
              <a:off x="5384700" y="4797195"/>
              <a:ext cx="46094" cy="46074"/>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4" name="33 - Έλλειψη"/>
            <p:cNvSpPr/>
            <p:nvPr/>
          </p:nvSpPr>
          <p:spPr>
            <a:xfrm>
              <a:off x="5672385" y="4581128"/>
              <a:ext cx="46093" cy="46074"/>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5" name="34 - Έλλειψη"/>
            <p:cNvSpPr/>
            <p:nvPr/>
          </p:nvSpPr>
          <p:spPr>
            <a:xfrm>
              <a:off x="5097016" y="4868688"/>
              <a:ext cx="46093" cy="46073"/>
            </a:xfrm>
            <a:prstGeom prst="ellipse">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www.masterinternationalcommunication.eu/wp-content/uploads/2012/05/synergy-7661.jpg"/>
          <p:cNvPicPr>
            <a:picLocks noChangeAspect="1" noChangeArrowheads="1"/>
          </p:cNvPicPr>
          <p:nvPr/>
        </p:nvPicPr>
        <p:blipFill>
          <a:blip r:embed="rId3">
            <a:clrChange>
              <a:clrFrom>
                <a:srgbClr val="F5F5F5"/>
              </a:clrFrom>
              <a:clrTo>
                <a:srgbClr val="F5F5F5">
                  <a:alpha val="0"/>
                </a:srgbClr>
              </a:clrTo>
            </a:clrChange>
          </a:blip>
          <a:srcRect/>
          <a:stretch>
            <a:fillRect/>
          </a:stretch>
        </p:blipFill>
        <p:spPr bwMode="auto">
          <a:xfrm>
            <a:off x="6492875" y="3933825"/>
            <a:ext cx="1817688" cy="1739900"/>
          </a:xfrm>
          <a:prstGeom prst="rect">
            <a:avLst/>
          </a:prstGeom>
          <a:noFill/>
          <a:ln w="9525">
            <a:noFill/>
            <a:miter lim="800000"/>
            <a:headEnd/>
            <a:tailEnd/>
          </a:ln>
        </p:spPr>
      </p:pic>
      <p:sp>
        <p:nvSpPr>
          <p:cNvPr id="18" name="2 - TextBox"/>
          <p:cNvSpPr txBox="1">
            <a:spLocks noChangeArrowheads="1"/>
          </p:cNvSpPr>
          <p:nvPr/>
        </p:nvSpPr>
        <p:spPr bwMode="auto">
          <a:xfrm>
            <a:off x="415925" y="1628775"/>
            <a:ext cx="9290050" cy="4398963"/>
          </a:xfrm>
          <a:prstGeom prst="rect">
            <a:avLst/>
          </a:prstGeom>
          <a:noFill/>
          <a:ln w="9525">
            <a:noFill/>
            <a:miter lim="800000"/>
            <a:headEnd/>
            <a:tailEnd/>
          </a:ln>
        </p:spPr>
        <p:txBody>
          <a:bodyPr>
            <a:spAutoFit/>
          </a:bodyPr>
          <a:lstStyle/>
          <a:p>
            <a:pPr marL="266700" indent="-266700">
              <a:lnSpc>
                <a:spcPct val="114000"/>
              </a:lnSpc>
              <a:spcAft>
                <a:spcPts val="1200"/>
              </a:spcAft>
              <a:buClr>
                <a:srgbClr val="426D7A"/>
              </a:buClr>
              <a:buFont typeface="Arial" charset="0"/>
              <a:buChar char="•"/>
            </a:pPr>
            <a:r>
              <a:rPr lang="el-GR">
                <a:solidFill>
                  <a:srgbClr val="707070"/>
                </a:solidFill>
                <a:latin typeface="Century Schoolbook" pitchFamily="18" charset="0"/>
              </a:rPr>
              <a:t>Συμμετέχουν όλοι </a:t>
            </a:r>
            <a:r>
              <a:rPr lang="el-GR">
                <a:solidFill>
                  <a:srgbClr val="707070"/>
                </a:solidFill>
              </a:rPr>
              <a:t>στη διαμόρφωση του τελικού αποτελέσματος</a:t>
            </a:r>
            <a:r>
              <a:rPr lang="el-GR">
                <a:solidFill>
                  <a:srgbClr val="707070"/>
                </a:solidFill>
                <a:latin typeface="Century Schoolbook" pitchFamily="18" charset="0"/>
              </a:rPr>
              <a:t> – </a:t>
            </a:r>
            <a:r>
              <a:rPr lang="el-GR" b="1" u="sng">
                <a:solidFill>
                  <a:srgbClr val="707070"/>
                </a:solidFill>
                <a:latin typeface="Century Schoolbook" pitchFamily="18" charset="0"/>
              </a:rPr>
              <a:t>Συλλογική ευθύνη</a:t>
            </a:r>
            <a:r>
              <a:rPr lang="el-GR">
                <a:solidFill>
                  <a:srgbClr val="707070"/>
                </a:solidFill>
                <a:latin typeface="Century Schoolbook" pitchFamily="18" charset="0"/>
              </a:rPr>
              <a:t>.</a:t>
            </a:r>
          </a:p>
          <a:p>
            <a:pPr marL="266700" indent="-266700">
              <a:lnSpc>
                <a:spcPct val="114000"/>
              </a:lnSpc>
              <a:spcAft>
                <a:spcPts val="1200"/>
              </a:spcAft>
              <a:buClr>
                <a:srgbClr val="426D7A"/>
              </a:buClr>
              <a:buFont typeface="Arial" charset="0"/>
              <a:buChar char="•"/>
            </a:pPr>
            <a:r>
              <a:rPr lang="el-GR" b="1" u="sng">
                <a:solidFill>
                  <a:srgbClr val="707070"/>
                </a:solidFill>
                <a:latin typeface="Century Schoolbook" pitchFamily="18" charset="0"/>
              </a:rPr>
              <a:t>Όλοι</a:t>
            </a:r>
            <a:r>
              <a:rPr lang="el-GR">
                <a:solidFill>
                  <a:srgbClr val="707070"/>
                </a:solidFill>
                <a:latin typeface="Century Schoolbook" pitchFamily="18" charset="0"/>
              </a:rPr>
              <a:t> έχουν πλεονεκτήματα και περιορισμούς.</a:t>
            </a:r>
          </a:p>
          <a:p>
            <a:pPr marL="266700" indent="-266700">
              <a:lnSpc>
                <a:spcPct val="114000"/>
              </a:lnSpc>
              <a:spcAft>
                <a:spcPts val="1200"/>
              </a:spcAft>
              <a:buClr>
                <a:srgbClr val="426D7A"/>
              </a:buClr>
              <a:buFont typeface="Arial" charset="0"/>
              <a:buChar char="•"/>
            </a:pPr>
            <a:r>
              <a:rPr lang="el-GR">
                <a:solidFill>
                  <a:srgbClr val="707070"/>
                </a:solidFill>
                <a:latin typeface="Century Schoolbook" pitchFamily="18" charset="0"/>
              </a:rPr>
              <a:t>Τυχόν προβλήματα </a:t>
            </a:r>
            <a:r>
              <a:rPr lang="el-GR" b="1" u="sng">
                <a:solidFill>
                  <a:srgbClr val="707070"/>
                </a:solidFill>
                <a:latin typeface="Century Schoolbook" pitchFamily="18" charset="0"/>
              </a:rPr>
              <a:t>εντοπίζονται νωρίτερα. </a:t>
            </a:r>
          </a:p>
          <a:p>
            <a:pPr marL="266700" indent="-266700">
              <a:lnSpc>
                <a:spcPct val="114000"/>
              </a:lnSpc>
              <a:spcAft>
                <a:spcPts val="1200"/>
              </a:spcAft>
              <a:buClr>
                <a:srgbClr val="426D7A"/>
              </a:buClr>
              <a:buFont typeface="Arial" charset="0"/>
              <a:buChar char="•"/>
            </a:pPr>
            <a:r>
              <a:rPr lang="el-GR">
                <a:solidFill>
                  <a:srgbClr val="707070"/>
                </a:solidFill>
                <a:latin typeface="Century Schoolbook" pitchFamily="18" charset="0"/>
              </a:rPr>
              <a:t>Ο Δήμος μπορεί να δημιουργήσει και να συντηρήσεις βασικές υποδομές, </a:t>
            </a:r>
            <a:r>
              <a:rPr lang="el-GR" b="1" u="sng">
                <a:solidFill>
                  <a:srgbClr val="707070"/>
                </a:solidFill>
                <a:latin typeface="Century Schoolbook" pitchFamily="18" charset="0"/>
              </a:rPr>
              <a:t>δεν</a:t>
            </a:r>
            <a:r>
              <a:rPr lang="el-GR">
                <a:solidFill>
                  <a:srgbClr val="707070"/>
                </a:solidFill>
                <a:latin typeface="Century Schoolbook" pitchFamily="18" charset="0"/>
              </a:rPr>
              <a:t> είναι όμως </a:t>
            </a:r>
            <a:r>
              <a:rPr lang="el-GR" b="1" u="sng">
                <a:solidFill>
                  <a:srgbClr val="707070"/>
                </a:solidFill>
                <a:latin typeface="Century Schoolbook" pitchFamily="18" charset="0"/>
              </a:rPr>
              <a:t>επιχειρηματίας</a:t>
            </a:r>
            <a:r>
              <a:rPr lang="el-GR">
                <a:solidFill>
                  <a:srgbClr val="707070"/>
                </a:solidFill>
                <a:latin typeface="Century Schoolbook" pitchFamily="18" charset="0"/>
              </a:rPr>
              <a:t>…</a:t>
            </a:r>
          </a:p>
          <a:p>
            <a:pPr marL="266700" indent="-266700"/>
            <a:endParaRPr lang="el-GR" sz="2000">
              <a:solidFill>
                <a:srgbClr val="161616"/>
              </a:solidFill>
              <a:latin typeface="Century Schoolbook" pitchFamily="18" charset="0"/>
            </a:endParaRPr>
          </a:p>
          <a:p>
            <a:pPr marL="266700" indent="-266700"/>
            <a:endParaRPr lang="el-GR" sz="2000">
              <a:solidFill>
                <a:srgbClr val="161616"/>
              </a:solidFill>
              <a:latin typeface="Century Schoolbook" pitchFamily="18" charset="0"/>
            </a:endParaRPr>
          </a:p>
          <a:p>
            <a:pPr marL="266700" indent="-266700"/>
            <a:endParaRPr lang="el-GR" sz="2000">
              <a:solidFill>
                <a:srgbClr val="161616"/>
              </a:solidFill>
              <a:latin typeface="Century Schoolbook" pitchFamily="18" charset="0"/>
            </a:endParaRPr>
          </a:p>
          <a:p>
            <a:pPr marL="266700" indent="-266700"/>
            <a:endParaRPr lang="el-GR" sz="2000">
              <a:solidFill>
                <a:srgbClr val="161616"/>
              </a:solidFill>
              <a:latin typeface="Century Schoolbook" pitchFamily="18" charset="0"/>
            </a:endParaRPr>
          </a:p>
          <a:p>
            <a:pPr marL="266700" indent="-266700"/>
            <a:endParaRPr lang="el-GR" sz="2000">
              <a:solidFill>
                <a:srgbClr val="161616"/>
              </a:solidFill>
              <a:latin typeface="Century Schoolbook" pitchFamily="18" charset="0"/>
            </a:endParaRPr>
          </a:p>
          <a:p>
            <a:pPr marL="266700" indent="-266700" algn="ctr"/>
            <a:r>
              <a:rPr lang="el-GR" sz="2000" b="1">
                <a:solidFill>
                  <a:srgbClr val="707070"/>
                </a:solidFill>
                <a:latin typeface="Century Schoolbook" pitchFamily="18" charset="0"/>
              </a:rPr>
              <a:t>Συντονισμένες κινήσεις για να κερδίσουν όλοι και να μεγιστοποιηθούν τα αποτελέσματα (synergy effect)</a:t>
            </a:r>
          </a:p>
        </p:txBody>
      </p:sp>
      <p:sp>
        <p:nvSpPr>
          <p:cNvPr id="19" name="18 - TextBox"/>
          <p:cNvSpPr txBox="1"/>
          <p:nvPr/>
        </p:nvSpPr>
        <p:spPr bwMode="auto">
          <a:xfrm>
            <a:off x="631825" y="188913"/>
            <a:ext cx="6769100" cy="762000"/>
          </a:xfrm>
          <a:prstGeom prst="rect">
            <a:avLst/>
          </a:prstGeom>
          <a:noFill/>
        </p:spPr>
        <p:txBody>
          <a:bodyPr>
            <a:spAutoFit/>
          </a:bodyPr>
          <a:lstStyle/>
          <a:p>
            <a:r>
              <a:rPr lang="el-GR" sz="4400" b="1">
                <a:solidFill>
                  <a:schemeClr val="accent1"/>
                </a:solidFill>
                <a:latin typeface="Century Schoolbook" pitchFamily="18" charset="0"/>
              </a:rPr>
              <a:t>Συνέργειες</a:t>
            </a:r>
            <a:r>
              <a:rPr lang="el-GR" sz="4400" b="1">
                <a:solidFill>
                  <a:srgbClr val="707070"/>
                </a:solidFill>
                <a:latin typeface="Century Schoolbook" pitchFamily="18" charset="0"/>
              </a:rPr>
              <a:t>.</a:t>
            </a:r>
            <a:r>
              <a:rPr lang="el-GR" sz="4400" b="1">
                <a:solidFill>
                  <a:schemeClr val="accent1"/>
                </a:solidFill>
                <a:latin typeface="Century Schoolbook" pitchFamily="18" charset="0"/>
              </a:rPr>
              <a:t> Γ</a:t>
            </a:r>
            <a:r>
              <a:rPr lang="el-GR" sz="4400" b="1">
                <a:solidFill>
                  <a:srgbClr val="707070"/>
                </a:solidFill>
                <a:latin typeface="Century Schoolbook" pitchFamily="18" charset="0"/>
              </a:rPr>
              <a:t>ιατί; </a:t>
            </a:r>
          </a:p>
        </p:txBody>
      </p:sp>
      <p:pic>
        <p:nvPicPr>
          <p:cNvPr id="45060" name="112 - Εικόνα" descr="logo sostoeng.jpg"/>
          <p:cNvPicPr>
            <a:picLocks noChangeAspect="1"/>
          </p:cNvPicPr>
          <p:nvPr/>
        </p:nvPicPr>
        <p:blipFill>
          <a:blip r:embed="rId4">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45061" name="Picture 2" descr="C:\back up olympia\_Genie Timeline\0\Pc_olympia\Documents\ΑΡΧΕΙΑ ΚΑΡΑΘΕΟΔΩΡΗ\arxeia karathodori\ARXEIA\8. AGENDA SECRETARIAT\LOGOS\IPEAS.JPG"/>
          <p:cNvPicPr>
            <a:picLocks noChangeAspect="1" noChangeArrowheads="1"/>
          </p:cNvPicPr>
          <p:nvPr/>
        </p:nvPicPr>
        <p:blipFill>
          <a:blip r:embed="rId5">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 TextBox"/>
          <p:cNvSpPr txBox="1">
            <a:spLocks noChangeArrowheads="1"/>
          </p:cNvSpPr>
          <p:nvPr/>
        </p:nvSpPr>
        <p:spPr bwMode="auto">
          <a:xfrm>
            <a:off x="415925" y="1628775"/>
            <a:ext cx="8353425" cy="4440238"/>
          </a:xfrm>
          <a:prstGeom prst="rect">
            <a:avLst/>
          </a:prstGeom>
          <a:noFill/>
          <a:ln w="9525">
            <a:noFill/>
            <a:miter lim="800000"/>
            <a:headEnd/>
            <a:tailEnd/>
          </a:ln>
        </p:spPr>
        <p:txBody>
          <a:bodyPr>
            <a:spAutoFit/>
          </a:bodyPr>
          <a:lstStyle/>
          <a:p>
            <a:pPr marL="266700" indent="-266700">
              <a:lnSpc>
                <a:spcPct val="114000"/>
              </a:lnSpc>
              <a:spcAft>
                <a:spcPts val="1200"/>
              </a:spcAft>
              <a:buClr>
                <a:srgbClr val="426D7A"/>
              </a:buClr>
              <a:buFont typeface="Arial" charset="0"/>
              <a:buChar char="•"/>
            </a:pPr>
            <a:r>
              <a:rPr lang="el-GR" sz="2000" b="1">
                <a:solidFill>
                  <a:srgbClr val="707070"/>
                </a:solidFill>
                <a:latin typeface="Century Schoolbook" pitchFamily="18" charset="0"/>
              </a:rPr>
              <a:t>Επαγγελματίες του Τουρισμού</a:t>
            </a:r>
          </a:p>
          <a:p>
            <a:pPr marL="266700" indent="-266700">
              <a:lnSpc>
                <a:spcPct val="114000"/>
              </a:lnSpc>
              <a:spcAft>
                <a:spcPts val="1200"/>
              </a:spcAft>
              <a:buClr>
                <a:srgbClr val="426D7A"/>
              </a:buClr>
              <a:buFont typeface="Arial" charset="0"/>
              <a:buChar char="•"/>
            </a:pPr>
            <a:r>
              <a:rPr lang="el-GR" sz="2000" b="1">
                <a:solidFill>
                  <a:srgbClr val="707070"/>
                </a:solidFill>
                <a:latin typeface="Century Schoolbook" pitchFamily="18" charset="0"/>
              </a:rPr>
              <a:t>Κατοίκους</a:t>
            </a:r>
          </a:p>
          <a:p>
            <a:pPr marL="266700" indent="-266700">
              <a:lnSpc>
                <a:spcPct val="114000"/>
              </a:lnSpc>
              <a:spcAft>
                <a:spcPts val="1200"/>
              </a:spcAft>
              <a:buClr>
                <a:srgbClr val="426D7A"/>
              </a:buClr>
              <a:buFont typeface="Arial" charset="0"/>
              <a:buChar char="•"/>
            </a:pPr>
            <a:r>
              <a:rPr lang="el-GR" sz="2000" b="1">
                <a:solidFill>
                  <a:srgbClr val="707070"/>
                </a:solidFill>
                <a:latin typeface="Century Schoolbook" pitchFamily="18" charset="0"/>
              </a:rPr>
              <a:t>Επιμελητήρια</a:t>
            </a:r>
          </a:p>
          <a:p>
            <a:pPr marL="266700" indent="-266700">
              <a:lnSpc>
                <a:spcPct val="114000"/>
              </a:lnSpc>
              <a:spcAft>
                <a:spcPts val="1200"/>
              </a:spcAft>
              <a:buClr>
                <a:srgbClr val="426D7A"/>
              </a:buClr>
              <a:buFont typeface="Arial" charset="0"/>
              <a:buChar char="•"/>
            </a:pPr>
            <a:r>
              <a:rPr lang="el-GR" sz="2000" b="1">
                <a:solidFill>
                  <a:srgbClr val="707070"/>
                </a:solidFill>
                <a:latin typeface="Century Schoolbook" pitchFamily="18" charset="0"/>
              </a:rPr>
              <a:t>Ενώσεις</a:t>
            </a:r>
          </a:p>
          <a:p>
            <a:pPr marL="266700" indent="-266700">
              <a:lnSpc>
                <a:spcPct val="114000"/>
              </a:lnSpc>
              <a:spcAft>
                <a:spcPts val="1200"/>
              </a:spcAft>
              <a:buClr>
                <a:srgbClr val="426D7A"/>
              </a:buClr>
              <a:buFont typeface="Arial" charset="0"/>
              <a:buChar char="•"/>
            </a:pPr>
            <a:r>
              <a:rPr lang="el-GR" sz="2000" b="1">
                <a:solidFill>
                  <a:srgbClr val="707070"/>
                </a:solidFill>
                <a:latin typeface="Century Schoolbook" pitchFamily="18" charset="0"/>
              </a:rPr>
              <a:t>Πανεπιστήμιο</a:t>
            </a:r>
          </a:p>
          <a:p>
            <a:pPr marL="266700" indent="-266700">
              <a:lnSpc>
                <a:spcPct val="114000"/>
              </a:lnSpc>
              <a:spcAft>
                <a:spcPts val="1200"/>
              </a:spcAft>
              <a:buClr>
                <a:srgbClr val="426D7A"/>
              </a:buClr>
              <a:buFont typeface="Arial" charset="0"/>
              <a:buChar char="•"/>
            </a:pPr>
            <a:r>
              <a:rPr lang="el-GR" sz="2000" b="1">
                <a:solidFill>
                  <a:srgbClr val="707070"/>
                </a:solidFill>
                <a:latin typeface="Century Schoolbook" pitchFamily="18" charset="0"/>
              </a:rPr>
              <a:t>ΠΑΜΘ</a:t>
            </a:r>
            <a:endParaRPr lang="el-GR" sz="2000" b="1">
              <a:solidFill>
                <a:srgbClr val="707070"/>
              </a:solidFill>
            </a:endParaRPr>
          </a:p>
          <a:p>
            <a:pPr marL="266700" indent="-266700">
              <a:lnSpc>
                <a:spcPct val="114000"/>
              </a:lnSpc>
              <a:spcAft>
                <a:spcPts val="1200"/>
              </a:spcAft>
              <a:buClr>
                <a:srgbClr val="426D7A"/>
              </a:buClr>
              <a:buFont typeface="Arial" charset="0"/>
              <a:buChar char="•"/>
            </a:pPr>
            <a:r>
              <a:rPr lang="el-GR" sz="2000" b="1">
                <a:solidFill>
                  <a:srgbClr val="707070"/>
                </a:solidFill>
              </a:rPr>
              <a:t>Γειτονικοί ΟΤΑ</a:t>
            </a:r>
          </a:p>
          <a:p>
            <a:pPr marL="266700" indent="-266700">
              <a:lnSpc>
                <a:spcPct val="114000"/>
              </a:lnSpc>
              <a:spcAft>
                <a:spcPts val="1200"/>
              </a:spcAft>
              <a:buClr>
                <a:srgbClr val="426D7A"/>
              </a:buClr>
              <a:buFont typeface="Arial" charset="0"/>
              <a:buChar char="•"/>
            </a:pPr>
            <a:r>
              <a:rPr lang="el-GR" sz="2000" b="1">
                <a:solidFill>
                  <a:srgbClr val="707070"/>
                </a:solidFill>
                <a:latin typeface="Century Schoolbook" pitchFamily="18" charset="0"/>
              </a:rPr>
              <a:t>Εταιρείες με σημαντικές  επενδύσεις στην περιοχή</a:t>
            </a:r>
          </a:p>
          <a:p>
            <a:pPr marL="266700" indent="-266700">
              <a:lnSpc>
                <a:spcPct val="114000"/>
              </a:lnSpc>
              <a:spcAft>
                <a:spcPts val="1200"/>
              </a:spcAft>
              <a:buClr>
                <a:srgbClr val="426D7A"/>
              </a:buClr>
            </a:pPr>
            <a:endParaRPr lang="el-GR" sz="2000" b="1">
              <a:solidFill>
                <a:srgbClr val="161616"/>
              </a:solidFill>
              <a:latin typeface="Century Schoolbook" pitchFamily="18" charset="0"/>
            </a:endParaRPr>
          </a:p>
        </p:txBody>
      </p:sp>
      <p:sp>
        <p:nvSpPr>
          <p:cNvPr id="19" name="18 - TextBox"/>
          <p:cNvSpPr txBox="1"/>
          <p:nvPr/>
        </p:nvSpPr>
        <p:spPr bwMode="auto">
          <a:xfrm>
            <a:off x="631825" y="188913"/>
            <a:ext cx="6769100" cy="762000"/>
          </a:xfrm>
          <a:prstGeom prst="rect">
            <a:avLst/>
          </a:prstGeom>
          <a:noFill/>
        </p:spPr>
        <p:txBody>
          <a:bodyPr>
            <a:spAutoFit/>
          </a:bodyPr>
          <a:lstStyle/>
          <a:p>
            <a:r>
              <a:rPr lang="el-GR" sz="4400" b="1">
                <a:solidFill>
                  <a:schemeClr val="accent1"/>
                </a:solidFill>
                <a:latin typeface="Century Schoolbook" pitchFamily="18" charset="0"/>
              </a:rPr>
              <a:t>Συνέργειες</a:t>
            </a:r>
            <a:r>
              <a:rPr lang="el-GR" sz="4400" b="1">
                <a:solidFill>
                  <a:srgbClr val="707070"/>
                </a:solidFill>
                <a:latin typeface="Century Schoolbook" pitchFamily="18" charset="0"/>
              </a:rPr>
              <a:t>.</a:t>
            </a:r>
            <a:r>
              <a:rPr lang="el-GR" sz="4400" b="1">
                <a:solidFill>
                  <a:schemeClr val="accent1"/>
                </a:solidFill>
                <a:latin typeface="Century Schoolbook" pitchFamily="18" charset="0"/>
              </a:rPr>
              <a:t> Π</a:t>
            </a:r>
            <a:r>
              <a:rPr lang="el-GR" sz="4400" b="1">
                <a:solidFill>
                  <a:srgbClr val="707070"/>
                </a:solidFill>
                <a:latin typeface="Century Schoolbook" pitchFamily="18" charset="0"/>
              </a:rPr>
              <a:t>οιοί; </a:t>
            </a:r>
          </a:p>
        </p:txBody>
      </p:sp>
      <p:pic>
        <p:nvPicPr>
          <p:cNvPr id="47107"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47108"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 TextBox"/>
          <p:cNvSpPr txBox="1"/>
          <p:nvPr/>
        </p:nvSpPr>
        <p:spPr bwMode="auto">
          <a:xfrm>
            <a:off x="631825" y="188913"/>
            <a:ext cx="7850188" cy="762000"/>
          </a:xfrm>
          <a:prstGeom prst="rect">
            <a:avLst/>
          </a:prstGeom>
          <a:noFill/>
        </p:spPr>
        <p:txBody>
          <a:bodyPr>
            <a:spAutoFit/>
          </a:bodyPr>
          <a:lstStyle/>
          <a:p>
            <a:r>
              <a:rPr lang="el-GR" sz="4400" b="1">
                <a:solidFill>
                  <a:schemeClr val="accent1"/>
                </a:solidFill>
                <a:latin typeface="Century Schoolbook" pitchFamily="18" charset="0"/>
              </a:rPr>
              <a:t>Συνέργειες</a:t>
            </a:r>
            <a:r>
              <a:rPr lang="el-GR" sz="4400" b="1">
                <a:solidFill>
                  <a:srgbClr val="707070"/>
                </a:solidFill>
                <a:latin typeface="Century Schoolbook" pitchFamily="18" charset="0"/>
              </a:rPr>
              <a:t>.</a:t>
            </a:r>
            <a:r>
              <a:rPr lang="el-GR" sz="4400" b="1">
                <a:solidFill>
                  <a:schemeClr val="accent1"/>
                </a:solidFill>
                <a:latin typeface="Century Schoolbook" pitchFamily="18" charset="0"/>
              </a:rPr>
              <a:t> Α</a:t>
            </a:r>
            <a:r>
              <a:rPr lang="el-GR" sz="4400" b="1">
                <a:solidFill>
                  <a:srgbClr val="707070"/>
                </a:solidFill>
                <a:latin typeface="Century Schoolbook" pitchFamily="18" charset="0"/>
              </a:rPr>
              <a:t>ποτελέσματα </a:t>
            </a:r>
          </a:p>
        </p:txBody>
      </p:sp>
      <p:pic>
        <p:nvPicPr>
          <p:cNvPr id="49154"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49155"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6" name="2 - TextBox"/>
          <p:cNvSpPr txBox="1">
            <a:spLocks noChangeArrowheads="1"/>
          </p:cNvSpPr>
          <p:nvPr/>
        </p:nvSpPr>
        <p:spPr bwMode="auto">
          <a:xfrm>
            <a:off x="415925" y="1628775"/>
            <a:ext cx="4105275" cy="1509713"/>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Φράγμα </a:t>
            </a:r>
            <a:r>
              <a:rPr lang="el-GR" b="1" u="heavy" dirty="0" err="1">
                <a:solidFill>
                  <a:schemeClr val="bg1">
                    <a:lumMod val="50000"/>
                  </a:schemeClr>
                </a:solidFill>
                <a:uFill>
                  <a:solidFill>
                    <a:schemeClr val="accent1"/>
                  </a:solidFill>
                </a:uFill>
                <a:latin typeface="Century Schoolbook" pitchFamily="18" charset="0"/>
                <a:cs typeface="+mn-cs"/>
              </a:rPr>
              <a:t>Γρατινής</a:t>
            </a:r>
            <a:endParaRPr lang="el-GR" b="1" u="heavy" dirty="0">
              <a:solidFill>
                <a:schemeClr val="bg1">
                  <a:lumMod val="50000"/>
                </a:schemeClr>
              </a:solidFill>
              <a:uFill>
                <a:solidFill>
                  <a:schemeClr val="accent1"/>
                </a:solidFill>
              </a:uFill>
              <a:latin typeface="Century Schoolbook" pitchFamily="18" charset="0"/>
              <a:cs typeface="+mn-cs"/>
            </a:endParaRP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Δήμος Κομοτηνής</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ΔΕΗ</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Ιδιώτες</a:t>
            </a:r>
          </a:p>
        </p:txBody>
      </p:sp>
      <p:pic>
        <p:nvPicPr>
          <p:cNvPr id="7" name="Picture 3" descr="C:\Dropbox\ΚΑΡΑΘΕΟΔΩΡΗ\ΤΟΥΡΙΣΜΟΣ\φράγμα γρατινής -14.jpg"/>
          <p:cNvPicPr>
            <a:picLocks noChangeAspect="1" noChangeArrowheads="1"/>
          </p:cNvPicPr>
          <p:nvPr/>
        </p:nvPicPr>
        <p:blipFill>
          <a:blip r:embed="rId5"/>
          <a:srcRect/>
          <a:stretch>
            <a:fillRect/>
          </a:stretch>
        </p:blipFill>
        <p:spPr bwMode="auto">
          <a:xfrm>
            <a:off x="415925" y="3500438"/>
            <a:ext cx="4176713" cy="3132137"/>
          </a:xfrm>
          <a:prstGeom prst="rect">
            <a:avLst/>
          </a:prstGeom>
          <a:noFill/>
          <a:ln w="9525">
            <a:noFill/>
            <a:miter lim="800000"/>
            <a:headEnd/>
            <a:tailEnd/>
          </a:ln>
        </p:spPr>
      </p:pic>
      <p:pic>
        <p:nvPicPr>
          <p:cNvPr id="8" name="Picture 2"/>
          <p:cNvPicPr>
            <a:picLocks noChangeAspect="1" noChangeArrowheads="1"/>
          </p:cNvPicPr>
          <p:nvPr/>
        </p:nvPicPr>
        <p:blipFill>
          <a:blip r:embed="rId6"/>
          <a:srcRect/>
          <a:stretch>
            <a:fillRect/>
          </a:stretch>
        </p:blipFill>
        <p:spPr bwMode="auto">
          <a:xfrm>
            <a:off x="5224463" y="3500438"/>
            <a:ext cx="4049712" cy="3168650"/>
          </a:xfrm>
          <a:prstGeom prst="rect">
            <a:avLst/>
          </a:prstGeom>
          <a:noFill/>
          <a:ln w="9525">
            <a:noFill/>
            <a:miter lim="800000"/>
            <a:headEnd/>
            <a:tailEnd/>
          </a:ln>
        </p:spPr>
      </p:pic>
      <p:sp>
        <p:nvSpPr>
          <p:cNvPr id="9" name="2 - TextBox"/>
          <p:cNvSpPr txBox="1">
            <a:spLocks noChangeArrowheads="1"/>
          </p:cNvSpPr>
          <p:nvPr/>
        </p:nvSpPr>
        <p:spPr bwMode="auto">
          <a:xfrm>
            <a:off x="5240338" y="1628775"/>
            <a:ext cx="4176712" cy="1509713"/>
          </a:xfrm>
          <a:prstGeom prst="rect">
            <a:avLst/>
          </a:prstGeom>
          <a:noFill/>
          <a:ln w="9525">
            <a:noFill/>
            <a:miter lim="800000"/>
            <a:headEnd/>
            <a:tailEnd/>
          </a:ln>
        </p:spPr>
        <p:txBody>
          <a:bodyPr>
            <a:spAutoFit/>
          </a:bodyPr>
          <a:lstStyle/>
          <a:p>
            <a:pPr fontAlgn="auto">
              <a:lnSpc>
                <a:spcPct val="114000"/>
              </a:lnSpc>
              <a:spcBef>
                <a:spcPts val="0"/>
              </a:spcBef>
              <a:spcAft>
                <a:spcPts val="0"/>
              </a:spcAft>
              <a:defRPr/>
            </a:pPr>
            <a:r>
              <a:rPr lang="el-GR" b="1" u="heavy" dirty="0" err="1">
                <a:solidFill>
                  <a:schemeClr val="bg1">
                    <a:lumMod val="50000"/>
                  </a:schemeClr>
                </a:solidFill>
                <a:uFill>
                  <a:solidFill>
                    <a:schemeClr val="accent1"/>
                  </a:solidFill>
                </a:uFill>
                <a:latin typeface="Century Schoolbook" pitchFamily="18" charset="0"/>
                <a:cs typeface="+mn-cs"/>
              </a:rPr>
              <a:t>Οικοτουριστικό</a:t>
            </a:r>
            <a:r>
              <a:rPr lang="el-GR" b="1" u="heavy" dirty="0">
                <a:solidFill>
                  <a:schemeClr val="bg1">
                    <a:lumMod val="50000"/>
                  </a:schemeClr>
                </a:solidFill>
                <a:uFill>
                  <a:solidFill>
                    <a:schemeClr val="accent1"/>
                  </a:solidFill>
                </a:uFill>
                <a:latin typeface="Century Schoolbook" pitchFamily="18" charset="0"/>
                <a:cs typeface="+mn-cs"/>
              </a:rPr>
              <a:t> Πάρκο </a:t>
            </a:r>
            <a:r>
              <a:rPr lang="el-GR" b="1" u="heavy" dirty="0" err="1">
                <a:solidFill>
                  <a:schemeClr val="bg1">
                    <a:lumMod val="50000"/>
                  </a:schemeClr>
                </a:solidFill>
                <a:uFill>
                  <a:solidFill>
                    <a:schemeClr val="accent1"/>
                  </a:solidFill>
                </a:uFill>
                <a:latin typeface="Century Schoolbook" pitchFamily="18" charset="0"/>
                <a:cs typeface="+mn-cs"/>
              </a:rPr>
              <a:t>Φαναρίου</a:t>
            </a:r>
            <a:endParaRPr lang="el-GR" b="1" dirty="0">
              <a:solidFill>
                <a:schemeClr val="bg1">
                  <a:lumMod val="50000"/>
                </a:schemeClr>
              </a:solidFill>
              <a:latin typeface="Century Schoolbook" pitchFamily="18" charset="0"/>
              <a:cs typeface="+mn-cs"/>
            </a:endParaRP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Δήμος Κομοτηνής</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ΕΤΑ Α.Ε.</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Ιδιώτες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 TextBox"/>
          <p:cNvSpPr txBox="1"/>
          <p:nvPr/>
        </p:nvSpPr>
        <p:spPr bwMode="auto">
          <a:xfrm>
            <a:off x="631825" y="188913"/>
            <a:ext cx="7850188"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Σ</a:t>
            </a:r>
            <a:r>
              <a:rPr lang="el-GR" sz="4400" b="1" dirty="0">
                <a:solidFill>
                  <a:schemeClr val="bg1">
                    <a:lumMod val="50000"/>
                  </a:schemeClr>
                </a:solidFill>
                <a:latin typeface="Century Schoolbook" pitchFamily="18" charset="0"/>
                <a:cs typeface="+mn-cs"/>
              </a:rPr>
              <a:t>ήμερα..</a:t>
            </a:r>
            <a:endParaRPr lang="el-GR" sz="4400" b="1" dirty="0">
              <a:solidFill>
                <a:schemeClr val="bg1">
                  <a:lumMod val="50000"/>
                </a:schemeClr>
              </a:solidFill>
              <a:latin typeface="Century Schoolbook" pitchFamily="18" charset="0"/>
              <a:cs typeface="+mn-cs"/>
            </a:endParaRPr>
          </a:p>
        </p:txBody>
      </p:sp>
      <p:pic>
        <p:nvPicPr>
          <p:cNvPr id="51202"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51203"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7" name="2 - TextBox"/>
          <p:cNvSpPr txBox="1">
            <a:spLocks noChangeArrowheads="1"/>
          </p:cNvSpPr>
          <p:nvPr/>
        </p:nvSpPr>
        <p:spPr bwMode="auto">
          <a:xfrm>
            <a:off x="344488" y="1628775"/>
            <a:ext cx="7272337" cy="3141663"/>
          </a:xfrm>
          <a:prstGeom prst="rect">
            <a:avLst/>
          </a:prstGeom>
          <a:noFill/>
          <a:ln w="9525">
            <a:noFill/>
            <a:miter lim="800000"/>
            <a:headEnd/>
            <a:tailEnd/>
          </a:ln>
        </p:spPr>
        <p:txBody>
          <a:bodyPr>
            <a:spAutoFit/>
          </a:bodyPr>
          <a:lstStyle/>
          <a:p>
            <a:pPr marL="266700" indent="-266700" fontAlgn="auto">
              <a:lnSpc>
                <a:spcPct val="114000"/>
              </a:lnSpc>
              <a:spcBef>
                <a:spcPts val="0"/>
              </a:spcBef>
              <a:spcAft>
                <a:spcPts val="1200"/>
              </a:spcAft>
              <a:buClr>
                <a:srgbClr val="426D7A"/>
              </a:buClr>
              <a:buFont typeface="Arial" pitchFamily="34" charset="0"/>
              <a:buChar char="•"/>
              <a:defRPr/>
            </a:pPr>
            <a:r>
              <a:rPr lang="el-GR" sz="2200" dirty="0">
                <a:solidFill>
                  <a:schemeClr val="bg1">
                    <a:lumMod val="50000"/>
                  </a:schemeClr>
                </a:solidFill>
                <a:latin typeface="Century Schoolbook" pitchFamily="18" charset="0"/>
                <a:cs typeface="+mn-cs"/>
              </a:rPr>
              <a:t>Δικτύωση </a:t>
            </a:r>
          </a:p>
          <a:p>
            <a:pPr marL="266700" indent="-266700" fontAlgn="auto">
              <a:lnSpc>
                <a:spcPct val="114000"/>
              </a:lnSpc>
              <a:spcBef>
                <a:spcPts val="0"/>
              </a:spcBef>
              <a:spcAft>
                <a:spcPts val="1200"/>
              </a:spcAft>
              <a:buClr>
                <a:srgbClr val="426D7A"/>
              </a:buClr>
              <a:buFont typeface="Arial" pitchFamily="34" charset="0"/>
              <a:buChar char="•"/>
              <a:defRPr/>
            </a:pPr>
            <a:r>
              <a:rPr lang="el-GR" sz="2200" dirty="0">
                <a:solidFill>
                  <a:schemeClr val="bg1">
                    <a:lumMod val="50000"/>
                  </a:schemeClr>
                </a:solidFill>
                <a:latin typeface="Century Schoolbook" pitchFamily="18" charset="0"/>
                <a:cs typeface="+mn-cs"/>
              </a:rPr>
              <a:t>Εξωστρέφεια</a:t>
            </a:r>
          </a:p>
          <a:p>
            <a:pPr marL="266700" indent="-266700" fontAlgn="auto">
              <a:lnSpc>
                <a:spcPct val="114000"/>
              </a:lnSpc>
              <a:spcBef>
                <a:spcPts val="0"/>
              </a:spcBef>
              <a:spcAft>
                <a:spcPts val="1200"/>
              </a:spcAft>
              <a:buClr>
                <a:srgbClr val="426D7A"/>
              </a:buClr>
              <a:buFont typeface="Arial" pitchFamily="34" charset="0"/>
              <a:buChar char="•"/>
              <a:defRPr/>
            </a:pPr>
            <a:r>
              <a:rPr lang="el-GR" sz="2200" dirty="0">
                <a:solidFill>
                  <a:schemeClr val="bg1">
                    <a:lumMod val="50000"/>
                  </a:schemeClr>
                </a:solidFill>
                <a:latin typeface="Century Schoolbook" pitchFamily="18" charset="0"/>
                <a:cs typeface="+mn-cs"/>
              </a:rPr>
              <a:t>Μεταφορά Τεχνογνωσίας</a:t>
            </a:r>
          </a:p>
          <a:p>
            <a:pPr marL="266700" indent="-266700" fontAlgn="auto">
              <a:lnSpc>
                <a:spcPct val="114000"/>
              </a:lnSpc>
              <a:spcBef>
                <a:spcPts val="0"/>
              </a:spcBef>
              <a:spcAft>
                <a:spcPts val="1200"/>
              </a:spcAft>
              <a:buClr>
                <a:srgbClr val="426D7A"/>
              </a:buClr>
              <a:buFont typeface="Arial" pitchFamily="34" charset="0"/>
              <a:buChar char="•"/>
              <a:defRPr/>
            </a:pPr>
            <a:r>
              <a:rPr lang="el-GR" sz="2200" dirty="0">
                <a:solidFill>
                  <a:schemeClr val="bg1">
                    <a:lumMod val="50000"/>
                  </a:schemeClr>
                </a:solidFill>
                <a:latin typeface="Century Schoolbook" pitchFamily="18" charset="0"/>
                <a:cs typeface="+mn-cs"/>
              </a:rPr>
              <a:t>«Διαφορετικές» ιδέες</a:t>
            </a:r>
          </a:p>
          <a:p>
            <a:pPr marL="266700" indent="-266700" fontAlgn="auto">
              <a:lnSpc>
                <a:spcPct val="114000"/>
              </a:lnSpc>
              <a:spcBef>
                <a:spcPts val="0"/>
              </a:spcBef>
              <a:spcAft>
                <a:spcPts val="1200"/>
              </a:spcAft>
              <a:buClr>
                <a:srgbClr val="426D7A"/>
              </a:buClr>
              <a:buFont typeface="Arial" pitchFamily="34" charset="0"/>
              <a:buChar char="•"/>
              <a:defRPr/>
            </a:pPr>
            <a:r>
              <a:rPr lang="el-GR" sz="2200" dirty="0">
                <a:solidFill>
                  <a:schemeClr val="bg1">
                    <a:lumMod val="50000"/>
                  </a:schemeClr>
                </a:solidFill>
                <a:latin typeface="Century Schoolbook" pitchFamily="18" charset="0"/>
                <a:cs typeface="+mn-cs"/>
              </a:rPr>
              <a:t>Τι μπορούμε να κάνουμε</a:t>
            </a:r>
          </a:p>
          <a:p>
            <a:pPr marL="266700" indent="-266700" fontAlgn="auto">
              <a:lnSpc>
                <a:spcPct val="114000"/>
              </a:lnSpc>
              <a:spcBef>
                <a:spcPts val="0"/>
              </a:spcBef>
              <a:spcAft>
                <a:spcPts val="1200"/>
              </a:spcAft>
              <a:buClr>
                <a:srgbClr val="426D7A"/>
              </a:buClr>
              <a:buFont typeface="Arial" pitchFamily="34" charset="0"/>
              <a:buChar char="•"/>
              <a:defRPr/>
            </a:pPr>
            <a:r>
              <a:rPr lang="el-GR" sz="2200" dirty="0">
                <a:solidFill>
                  <a:schemeClr val="bg1">
                    <a:lumMod val="50000"/>
                  </a:schemeClr>
                </a:solidFill>
                <a:latin typeface="Century Schoolbook" pitchFamily="18" charset="0"/>
                <a:cs typeface="+mn-cs"/>
              </a:rPr>
              <a:t>Είμαστε στο σωστό Δρόμο;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 TextBox"/>
          <p:cNvSpPr txBox="1">
            <a:spLocks noChangeArrowheads="1"/>
          </p:cNvSpPr>
          <p:nvPr/>
        </p:nvSpPr>
        <p:spPr bwMode="auto">
          <a:xfrm>
            <a:off x="57150" y="1628775"/>
            <a:ext cx="9720263" cy="4175125"/>
          </a:xfrm>
          <a:prstGeom prst="rect">
            <a:avLst/>
          </a:prstGeom>
          <a:noFill/>
          <a:ln w="9525">
            <a:noFill/>
            <a:miter lim="800000"/>
            <a:headEnd/>
            <a:tailEnd/>
          </a:ln>
        </p:spPr>
        <p:txBody>
          <a:bodyPr>
            <a:spAutoFit/>
          </a:bodyPr>
          <a:lstStyle/>
          <a:p>
            <a:pPr marL="266700" indent="-266700">
              <a:lnSpc>
                <a:spcPct val="114000"/>
              </a:lnSpc>
              <a:spcAft>
                <a:spcPts val="1200"/>
              </a:spcAft>
              <a:buClr>
                <a:srgbClr val="426D7A"/>
              </a:buClr>
              <a:buFont typeface="Arial" charset="0"/>
              <a:buChar char="•"/>
            </a:pPr>
            <a:r>
              <a:rPr lang="el-GR">
                <a:solidFill>
                  <a:srgbClr val="707070"/>
                </a:solidFill>
              </a:rPr>
              <a:t>Μπορούμε να πούμε με λίγα λόγια σε όλους τι θέλουμε να κάνουμε και </a:t>
            </a:r>
            <a:r>
              <a:rPr lang="el-GR" b="1" u="sng">
                <a:solidFill>
                  <a:srgbClr val="707070"/>
                </a:solidFill>
              </a:rPr>
              <a:t>τι είδους τουρισμό θέλουμε</a:t>
            </a:r>
            <a:r>
              <a:rPr lang="el-GR">
                <a:solidFill>
                  <a:srgbClr val="707070"/>
                </a:solidFill>
              </a:rPr>
              <a:t>;</a:t>
            </a:r>
            <a:endParaRPr lang="en-US" sz="2000">
              <a:solidFill>
                <a:srgbClr val="707070"/>
              </a:solidFill>
              <a:latin typeface="Century Schoolbook" pitchFamily="18" charset="0"/>
            </a:endParaRPr>
          </a:p>
          <a:p>
            <a:pPr marL="266700" indent="-266700">
              <a:lnSpc>
                <a:spcPct val="114000"/>
              </a:lnSpc>
              <a:spcAft>
                <a:spcPts val="1200"/>
              </a:spcAft>
              <a:buClr>
                <a:srgbClr val="426D7A"/>
              </a:buClr>
              <a:buFont typeface="Arial" charset="0"/>
              <a:buChar char="•"/>
            </a:pPr>
            <a:r>
              <a:rPr lang="el-GR" sz="2000">
                <a:solidFill>
                  <a:srgbClr val="707070"/>
                </a:solidFill>
                <a:latin typeface="Century Schoolbook" pitchFamily="18" charset="0"/>
              </a:rPr>
              <a:t>Τι έχουμε να προσφέρουμε; Ποια είναι τα </a:t>
            </a:r>
            <a:r>
              <a:rPr lang="el-GR" sz="2000" b="1" u="sng">
                <a:solidFill>
                  <a:srgbClr val="707070"/>
                </a:solidFill>
                <a:latin typeface="Century Schoolbook" pitchFamily="18" charset="0"/>
              </a:rPr>
              <a:t>Δυνατά μας στοιχεία</a:t>
            </a:r>
            <a:r>
              <a:rPr lang="el-GR" sz="2000">
                <a:solidFill>
                  <a:srgbClr val="707070"/>
                </a:solidFill>
                <a:latin typeface="Century Schoolbook" pitchFamily="18" charset="0"/>
              </a:rPr>
              <a:t>;</a:t>
            </a:r>
          </a:p>
          <a:p>
            <a:pPr marL="266700" indent="-266700">
              <a:lnSpc>
                <a:spcPct val="114000"/>
              </a:lnSpc>
              <a:spcAft>
                <a:spcPts val="1200"/>
              </a:spcAft>
              <a:buClr>
                <a:srgbClr val="426D7A"/>
              </a:buClr>
              <a:buFont typeface="Arial" charset="0"/>
              <a:buChar char="•"/>
            </a:pPr>
            <a:r>
              <a:rPr lang="el-GR" sz="2000">
                <a:solidFill>
                  <a:srgbClr val="707070"/>
                </a:solidFill>
                <a:latin typeface="Century Schoolbook" pitchFamily="18" charset="0"/>
              </a:rPr>
              <a:t>Πως </a:t>
            </a:r>
            <a:r>
              <a:rPr lang="el-GR" sz="2000">
                <a:solidFill>
                  <a:srgbClr val="707070"/>
                </a:solidFill>
              </a:rPr>
              <a:t>τα εκμεταλλευόμαστε</a:t>
            </a:r>
            <a:r>
              <a:rPr lang="el-GR" sz="2000">
                <a:solidFill>
                  <a:srgbClr val="707070"/>
                </a:solidFill>
                <a:latin typeface="Century Schoolbook" pitchFamily="18" charset="0"/>
              </a:rPr>
              <a:t> και τι κάνουμε για να τα αναδείξουμε; Ποιό είναι </a:t>
            </a:r>
            <a:r>
              <a:rPr lang="el-GR" sz="2000" b="1" u="sng">
                <a:solidFill>
                  <a:srgbClr val="707070"/>
                </a:solidFill>
                <a:latin typeface="Century Schoolbook" pitchFamily="18" charset="0"/>
              </a:rPr>
              <a:t>το σχέδιο μας</a:t>
            </a:r>
            <a:r>
              <a:rPr lang="el-GR" sz="2000">
                <a:solidFill>
                  <a:srgbClr val="707070"/>
                </a:solidFill>
                <a:latin typeface="Century Schoolbook" pitchFamily="18" charset="0"/>
              </a:rPr>
              <a:t>;</a:t>
            </a:r>
          </a:p>
          <a:p>
            <a:pPr marL="266700" indent="-266700">
              <a:lnSpc>
                <a:spcPct val="114000"/>
              </a:lnSpc>
              <a:spcAft>
                <a:spcPts val="1200"/>
              </a:spcAft>
              <a:buClr>
                <a:srgbClr val="426D7A"/>
              </a:buClr>
              <a:buFont typeface="Arial" charset="0"/>
              <a:buChar char="•"/>
            </a:pPr>
            <a:r>
              <a:rPr lang="el-GR" sz="2000">
                <a:solidFill>
                  <a:srgbClr val="707070"/>
                </a:solidFill>
                <a:latin typeface="Century Schoolbook" pitchFamily="18" charset="0"/>
              </a:rPr>
              <a:t>Μπορούμε μόνοι μας; Αν όχι</a:t>
            </a:r>
            <a:r>
              <a:rPr lang="el-GR" sz="2000">
                <a:solidFill>
                  <a:srgbClr val="707070"/>
                </a:solidFill>
              </a:rPr>
              <a:t>,</a:t>
            </a:r>
            <a:r>
              <a:rPr lang="el-GR" sz="2000">
                <a:solidFill>
                  <a:srgbClr val="707070"/>
                </a:solidFill>
                <a:latin typeface="Century Schoolbook" pitchFamily="18" charset="0"/>
              </a:rPr>
              <a:t> </a:t>
            </a:r>
            <a:r>
              <a:rPr lang="el-GR" sz="2000" b="1" u="sng">
                <a:solidFill>
                  <a:srgbClr val="707070"/>
                </a:solidFill>
                <a:latin typeface="Century Schoolbook" pitchFamily="18" charset="0"/>
              </a:rPr>
              <a:t>ποιοι μπορούν να συνδράμουν </a:t>
            </a:r>
            <a:r>
              <a:rPr lang="el-GR" sz="2000">
                <a:solidFill>
                  <a:srgbClr val="707070"/>
                </a:solidFill>
                <a:latin typeface="Century Schoolbook" pitchFamily="18" charset="0"/>
              </a:rPr>
              <a:t>και ποιος ο ρόλος του Δήμου; </a:t>
            </a:r>
          </a:p>
          <a:p>
            <a:pPr marL="266700" indent="-266700">
              <a:lnSpc>
                <a:spcPct val="114000"/>
              </a:lnSpc>
              <a:spcAft>
                <a:spcPts val="1200"/>
              </a:spcAft>
              <a:buClr>
                <a:srgbClr val="426D7A"/>
              </a:buClr>
              <a:buFont typeface="Arial" charset="0"/>
              <a:buChar char="•"/>
            </a:pPr>
            <a:r>
              <a:rPr lang="el-GR" sz="2000">
                <a:solidFill>
                  <a:srgbClr val="707070"/>
                </a:solidFill>
                <a:latin typeface="Century Schoolbook" pitchFamily="18" charset="0"/>
              </a:rPr>
              <a:t>Η σημερινή ημερίδα θα μας βοηθήσει;</a:t>
            </a:r>
          </a:p>
          <a:p>
            <a:pPr marL="266700" indent="-266700"/>
            <a:endParaRPr lang="el-GR" sz="2000">
              <a:solidFill>
                <a:srgbClr val="161616"/>
              </a:solidFill>
              <a:latin typeface="Century Schoolbook" pitchFamily="18" charset="0"/>
            </a:endParaRPr>
          </a:p>
          <a:p>
            <a:pPr marL="266700" indent="-266700"/>
            <a:r>
              <a:rPr lang="el-GR" sz="2000" b="1">
                <a:solidFill>
                  <a:srgbClr val="707070"/>
                </a:solidFill>
                <a:latin typeface="Century Schoolbook" pitchFamily="18" charset="0"/>
              </a:rPr>
              <a:t>Τελικά, μπορούμε να </a:t>
            </a:r>
            <a:r>
              <a:rPr lang="el-GR" sz="2000" b="1">
                <a:solidFill>
                  <a:srgbClr val="707070"/>
                </a:solidFill>
              </a:rPr>
              <a:t>εξελίξουμε</a:t>
            </a:r>
            <a:r>
              <a:rPr lang="el-GR" sz="2000" b="1">
                <a:solidFill>
                  <a:srgbClr val="707070"/>
                </a:solidFill>
                <a:latin typeface="Century Schoolbook" pitchFamily="18" charset="0"/>
              </a:rPr>
              <a:t> το </a:t>
            </a:r>
            <a:r>
              <a:rPr lang="el-GR" sz="2000" b="1" u="sng">
                <a:solidFill>
                  <a:srgbClr val="707070"/>
                </a:solidFill>
                <a:latin typeface="Century Schoolbook" pitchFamily="18" charset="0"/>
              </a:rPr>
              <a:t>μοντέλο τουρισμού </a:t>
            </a:r>
            <a:r>
              <a:rPr lang="el-GR" sz="2000" b="1">
                <a:solidFill>
                  <a:srgbClr val="707070"/>
                </a:solidFill>
                <a:latin typeface="Century Schoolbook" pitchFamily="18" charset="0"/>
              </a:rPr>
              <a:t>στην Κομοτηνή;</a:t>
            </a:r>
          </a:p>
        </p:txBody>
      </p:sp>
      <p:sp>
        <p:nvSpPr>
          <p:cNvPr id="19" name="18 - TextBox"/>
          <p:cNvSpPr txBox="1"/>
          <p:nvPr/>
        </p:nvSpPr>
        <p:spPr bwMode="auto">
          <a:xfrm>
            <a:off x="631825" y="188913"/>
            <a:ext cx="6769100"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Β</a:t>
            </a:r>
            <a:r>
              <a:rPr lang="el-GR" sz="4400" b="1" dirty="0">
                <a:solidFill>
                  <a:schemeClr val="bg1">
                    <a:lumMod val="50000"/>
                  </a:schemeClr>
                </a:solidFill>
                <a:latin typeface="Century Schoolbook" pitchFamily="18" charset="0"/>
                <a:cs typeface="+mn-cs"/>
              </a:rPr>
              <a:t>ασικά </a:t>
            </a:r>
            <a:r>
              <a:rPr lang="el-GR" sz="4400" b="1" dirty="0">
                <a:solidFill>
                  <a:schemeClr val="accent1"/>
                </a:solidFill>
                <a:latin typeface="Century Schoolbook" pitchFamily="18" charset="0"/>
                <a:cs typeface="+mn-cs"/>
              </a:rPr>
              <a:t>Ε</a:t>
            </a:r>
            <a:r>
              <a:rPr lang="el-GR" sz="4400" b="1" dirty="0">
                <a:solidFill>
                  <a:schemeClr val="bg1">
                    <a:lumMod val="50000"/>
                  </a:schemeClr>
                </a:solidFill>
                <a:latin typeface="Century Schoolbook" pitchFamily="18" charset="0"/>
                <a:cs typeface="+mn-cs"/>
              </a:rPr>
              <a:t>ρωτήματα</a:t>
            </a:r>
            <a:endParaRPr lang="el-GR" sz="4400" b="1" dirty="0">
              <a:solidFill>
                <a:schemeClr val="bg1">
                  <a:lumMod val="50000"/>
                </a:schemeClr>
              </a:solidFill>
              <a:latin typeface="Century Schoolbook" pitchFamily="18" charset="0"/>
              <a:cs typeface="+mn-cs"/>
            </a:endParaRPr>
          </a:p>
        </p:txBody>
      </p:sp>
      <p:pic>
        <p:nvPicPr>
          <p:cNvPr id="16387"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16388"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53250"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6" name="5 - TextBox"/>
          <p:cNvSpPr txBox="1"/>
          <p:nvPr/>
        </p:nvSpPr>
        <p:spPr>
          <a:xfrm>
            <a:off x="920750" y="2708275"/>
            <a:ext cx="7920038" cy="1446213"/>
          </a:xfrm>
          <a:prstGeom prst="rect">
            <a:avLst/>
          </a:prstGeom>
          <a:noFill/>
        </p:spPr>
        <p:txBody>
          <a:bodyPr>
            <a:spAutoFit/>
          </a:bodyPr>
          <a:lstStyle/>
          <a:p>
            <a:pPr algn="ctr" fontAlgn="auto">
              <a:spcBef>
                <a:spcPts val="0"/>
              </a:spcBef>
              <a:spcAft>
                <a:spcPts val="0"/>
              </a:spcAft>
              <a:defRPr/>
            </a:pPr>
            <a:r>
              <a:rPr lang="el-GR" sz="4400" b="1" dirty="0">
                <a:solidFill>
                  <a:schemeClr val="accent1"/>
                </a:solidFill>
                <a:latin typeface="Century Schoolbook" pitchFamily="18" charset="0"/>
                <a:cs typeface="+mn-cs"/>
              </a:rPr>
              <a:t>Ε</a:t>
            </a:r>
            <a:r>
              <a:rPr lang="el-GR" sz="4400" b="1" dirty="0">
                <a:solidFill>
                  <a:schemeClr val="bg1">
                    <a:lumMod val="50000"/>
                  </a:schemeClr>
                </a:solidFill>
                <a:latin typeface="Century Schoolbook" pitchFamily="18" charset="0"/>
                <a:cs typeface="+mn-cs"/>
              </a:rPr>
              <a:t>υχαριστώ για την </a:t>
            </a: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ροσοχή σας</a:t>
            </a:r>
            <a:endParaRPr lang="el-GR" sz="4400" b="1" dirty="0">
              <a:solidFill>
                <a:schemeClr val="bg1">
                  <a:lumMod val="50000"/>
                </a:schemeClr>
              </a:solidFill>
              <a:latin typeface="Century Schoolbook" pitchFamily="18" charset="0"/>
              <a:cs typeface="+mn-cs"/>
            </a:endParaRPr>
          </a:p>
        </p:txBody>
      </p:sp>
      <p:sp>
        <p:nvSpPr>
          <p:cNvPr id="8" name="7 - TextBox"/>
          <p:cNvSpPr txBox="1"/>
          <p:nvPr/>
        </p:nvSpPr>
        <p:spPr bwMode="auto">
          <a:xfrm>
            <a:off x="57150" y="5084763"/>
            <a:ext cx="4105275" cy="1739900"/>
          </a:xfrm>
          <a:prstGeom prst="rect">
            <a:avLst/>
          </a:prstGeom>
          <a:noFill/>
        </p:spPr>
        <p:txBody>
          <a:bodyPr>
            <a:spAutoFit/>
          </a:bodyPr>
          <a:lstStyle/>
          <a:p>
            <a:pPr marL="92075" algn="just">
              <a:buClr>
                <a:srgbClr val="77933C"/>
              </a:buClr>
            </a:pPr>
            <a:r>
              <a:rPr lang="en-US" b="1">
                <a:solidFill>
                  <a:srgbClr val="707070"/>
                </a:solidFill>
                <a:latin typeface="Century Schoolbook" pitchFamily="18" charset="0"/>
              </a:rPr>
              <a:t>Municipality of Komotini</a:t>
            </a:r>
            <a:endParaRPr lang="el-GR" b="1">
              <a:solidFill>
                <a:srgbClr val="707070"/>
              </a:solidFill>
              <a:latin typeface="Century Schoolbook" pitchFamily="18" charset="0"/>
            </a:endParaRPr>
          </a:p>
          <a:p>
            <a:pPr marL="92075" algn="just">
              <a:buClr>
                <a:srgbClr val="77933C"/>
              </a:buClr>
            </a:pPr>
            <a:r>
              <a:rPr lang="en-US" b="1">
                <a:solidFill>
                  <a:srgbClr val="707070"/>
                </a:solidFill>
                <a:latin typeface="Century Schoolbook" pitchFamily="18" charset="0"/>
              </a:rPr>
              <a:t>Vizyinou Sq. 1, Komotini </a:t>
            </a:r>
            <a:endParaRPr lang="el-GR" b="1">
              <a:solidFill>
                <a:srgbClr val="707070"/>
              </a:solidFill>
              <a:latin typeface="Century Schoolbook" pitchFamily="18" charset="0"/>
            </a:endParaRPr>
          </a:p>
          <a:p>
            <a:pPr marL="92075" algn="just">
              <a:buClr>
                <a:srgbClr val="77933C"/>
              </a:buClr>
            </a:pPr>
            <a:r>
              <a:rPr lang="en-US" b="1">
                <a:solidFill>
                  <a:srgbClr val="707070"/>
                </a:solidFill>
                <a:latin typeface="Century Schoolbook" pitchFamily="18" charset="0"/>
              </a:rPr>
              <a:t>Tel: +30 25310 82177</a:t>
            </a:r>
            <a:endParaRPr lang="el-GR" b="1">
              <a:solidFill>
                <a:srgbClr val="707070"/>
              </a:solidFill>
              <a:latin typeface="Century Schoolbook" pitchFamily="18" charset="0"/>
            </a:endParaRPr>
          </a:p>
          <a:p>
            <a:pPr marL="92075" algn="just">
              <a:buClr>
                <a:srgbClr val="77933C"/>
              </a:buClr>
            </a:pPr>
            <a:r>
              <a:rPr lang="en-US" b="1">
                <a:solidFill>
                  <a:srgbClr val="707070"/>
                </a:solidFill>
                <a:latin typeface="Century Schoolbook" pitchFamily="18" charset="0"/>
              </a:rPr>
              <a:t>Fax:+30 25310 71447</a:t>
            </a:r>
          </a:p>
          <a:p>
            <a:pPr marL="92075" algn="just">
              <a:buClr>
                <a:srgbClr val="77933C"/>
              </a:buClr>
            </a:pPr>
            <a:r>
              <a:rPr lang="en-US" b="1">
                <a:solidFill>
                  <a:srgbClr val="707070"/>
                </a:solidFill>
                <a:latin typeface="Century Schoolbook" pitchFamily="18" charset="0"/>
              </a:rPr>
              <a:t>Email: </a:t>
            </a:r>
            <a:r>
              <a:rPr lang="en-US" b="1">
                <a:solidFill>
                  <a:srgbClr val="707070"/>
                </a:solidFill>
                <a:latin typeface="Century Schoolbook" pitchFamily="18" charset="0"/>
                <a:hlinkClick r:id="rId5"/>
              </a:rPr>
              <a:t>gdkomot@otenet.gr</a:t>
            </a:r>
            <a:endParaRPr lang="en-US" b="1">
              <a:solidFill>
                <a:srgbClr val="707070"/>
              </a:solidFill>
              <a:latin typeface="Century Schoolbook" pitchFamily="18" charset="0"/>
            </a:endParaRPr>
          </a:p>
          <a:p>
            <a:pPr marL="92075" algn="just">
              <a:buClr>
                <a:srgbClr val="77933C"/>
              </a:buClr>
            </a:pPr>
            <a:r>
              <a:rPr lang="en-US" b="1">
                <a:solidFill>
                  <a:srgbClr val="707070"/>
                </a:solidFill>
                <a:latin typeface="Century Schoolbook" pitchFamily="18" charset="0"/>
              </a:rPr>
              <a:t>Web: www.komotini.gr</a:t>
            </a:r>
            <a:endParaRPr lang="el-GR" b="1">
              <a:solidFill>
                <a:srgbClr val="707070"/>
              </a:solidFill>
              <a:latin typeface="Century Schoolbook"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 Ομάδα"/>
          <p:cNvGrpSpPr>
            <a:grpSpLocks/>
          </p:cNvGrpSpPr>
          <p:nvPr/>
        </p:nvGrpSpPr>
        <p:grpSpPr bwMode="auto">
          <a:xfrm>
            <a:off x="5095875" y="1620838"/>
            <a:ext cx="4683125" cy="5048250"/>
            <a:chOff x="5096564" y="1620557"/>
            <a:chExt cx="4681667" cy="5048794"/>
          </a:xfrm>
        </p:grpSpPr>
        <p:pic>
          <p:nvPicPr>
            <p:cNvPr id="18439" name="28 - Εικόνα" descr="Greece_Komotini_crop.jpg"/>
            <p:cNvPicPr>
              <a:picLocks noChangeAspect="1"/>
            </p:cNvPicPr>
            <p:nvPr/>
          </p:nvPicPr>
          <p:blipFill>
            <a:blip r:embed="rId3">
              <a:clrChange>
                <a:clrFrom>
                  <a:srgbClr val="FFFFFF"/>
                </a:clrFrom>
                <a:clrTo>
                  <a:srgbClr val="FFFFFF">
                    <a:alpha val="0"/>
                  </a:srgbClr>
                </a:clrTo>
              </a:clrChange>
            </a:blip>
            <a:srcRect r="4762"/>
            <a:stretch>
              <a:fillRect/>
            </a:stretch>
          </p:blipFill>
          <p:spPr bwMode="auto">
            <a:xfrm>
              <a:off x="5457056" y="1620557"/>
              <a:ext cx="4321175" cy="4616755"/>
            </a:xfrm>
            <a:prstGeom prst="rect">
              <a:avLst/>
            </a:prstGeom>
            <a:noFill/>
            <a:ln w="9525">
              <a:noFill/>
              <a:miter lim="800000"/>
              <a:headEnd/>
              <a:tailEnd/>
            </a:ln>
          </p:spPr>
        </p:pic>
        <p:grpSp>
          <p:nvGrpSpPr>
            <p:cNvPr id="18440" name="34 - Ομάδα"/>
            <p:cNvGrpSpPr>
              <a:grpSpLocks/>
            </p:cNvGrpSpPr>
            <p:nvPr/>
          </p:nvGrpSpPr>
          <p:grpSpPr bwMode="auto">
            <a:xfrm>
              <a:off x="5096564" y="5661247"/>
              <a:ext cx="2808764" cy="1008104"/>
              <a:chOff x="4644008" y="4941167"/>
              <a:chExt cx="2808312" cy="1008113"/>
            </a:xfrm>
          </p:grpSpPr>
          <p:sp>
            <p:nvSpPr>
              <p:cNvPr id="13" name="27 - TextBox"/>
              <p:cNvSpPr txBox="1">
                <a:spLocks noChangeArrowheads="1"/>
              </p:cNvSpPr>
              <p:nvPr/>
            </p:nvSpPr>
            <p:spPr bwMode="auto">
              <a:xfrm>
                <a:off x="5075604" y="4941099"/>
                <a:ext cx="2376952" cy="246092"/>
              </a:xfrm>
              <a:prstGeom prst="rect">
                <a:avLst/>
              </a:prstGeom>
              <a:noFill/>
              <a:ln w="9525">
                <a:noFill/>
                <a:miter lim="800000"/>
                <a:headEnd/>
                <a:tailEnd/>
              </a:ln>
            </p:spPr>
            <p:txBody>
              <a:bodyPr>
                <a:spAutoFit/>
              </a:bodyPr>
              <a:lstStyle/>
              <a:p>
                <a:pPr algn="just" fontAlgn="auto">
                  <a:spcBef>
                    <a:spcPts val="0"/>
                  </a:spcBef>
                  <a:spcAft>
                    <a:spcPts val="600"/>
                  </a:spcAft>
                  <a:defRPr/>
                </a:pPr>
                <a:r>
                  <a:rPr lang="en-US" sz="1000" b="1" dirty="0">
                    <a:solidFill>
                      <a:schemeClr val="bg1">
                        <a:lumMod val="50000"/>
                      </a:schemeClr>
                    </a:solidFill>
                    <a:latin typeface="Century Schoolbook" pitchFamily="18" charset="0"/>
                    <a:cs typeface="+mn-cs"/>
                  </a:rPr>
                  <a:t>Municipality of Komotini</a:t>
                </a:r>
              </a:p>
            </p:txBody>
          </p:sp>
          <p:pic>
            <p:nvPicPr>
              <p:cNvPr id="18442" name="29 - Εικόνα" descr="Greece_Komotini_crop_symbols.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4644008" y="4941167"/>
                <a:ext cx="525972" cy="1008113"/>
              </a:xfrm>
              <a:prstGeom prst="rect">
                <a:avLst/>
              </a:prstGeom>
              <a:noFill/>
              <a:ln w="9525">
                <a:noFill/>
                <a:miter lim="800000"/>
                <a:headEnd/>
                <a:tailEnd/>
              </a:ln>
            </p:spPr>
          </p:pic>
          <p:sp>
            <p:nvSpPr>
              <p:cNvPr id="15" name="30 - TextBox"/>
              <p:cNvSpPr txBox="1">
                <a:spLocks noChangeArrowheads="1"/>
              </p:cNvSpPr>
              <p:nvPr/>
            </p:nvSpPr>
            <p:spPr bwMode="auto">
              <a:xfrm>
                <a:off x="5075604" y="5184015"/>
                <a:ext cx="2376952" cy="246091"/>
              </a:xfrm>
              <a:prstGeom prst="rect">
                <a:avLst/>
              </a:prstGeom>
              <a:noFill/>
              <a:ln w="9525">
                <a:noFill/>
                <a:miter lim="800000"/>
                <a:headEnd/>
                <a:tailEnd/>
              </a:ln>
            </p:spPr>
            <p:txBody>
              <a:bodyPr>
                <a:spAutoFit/>
              </a:bodyPr>
              <a:lstStyle/>
              <a:p>
                <a:pPr algn="just" fontAlgn="auto">
                  <a:spcBef>
                    <a:spcPts val="0"/>
                  </a:spcBef>
                  <a:spcAft>
                    <a:spcPts val="600"/>
                  </a:spcAft>
                  <a:defRPr/>
                </a:pPr>
                <a:r>
                  <a:rPr lang="en-US" sz="1000" b="1" dirty="0" err="1">
                    <a:solidFill>
                      <a:schemeClr val="bg1">
                        <a:lumMod val="50000"/>
                      </a:schemeClr>
                    </a:solidFill>
                    <a:latin typeface="Century Schoolbook" pitchFamily="18" charset="0"/>
                    <a:cs typeface="+mn-cs"/>
                  </a:rPr>
                  <a:t>R.E.M.Th</a:t>
                </a:r>
                <a:endParaRPr lang="en-US" sz="1000" b="1" dirty="0">
                  <a:solidFill>
                    <a:schemeClr val="bg1">
                      <a:lumMod val="50000"/>
                    </a:schemeClr>
                  </a:solidFill>
                  <a:latin typeface="Century Schoolbook" pitchFamily="18" charset="0"/>
                  <a:cs typeface="+mn-cs"/>
                </a:endParaRPr>
              </a:p>
            </p:txBody>
          </p:sp>
          <p:sp>
            <p:nvSpPr>
              <p:cNvPr id="16" name="31 - TextBox"/>
              <p:cNvSpPr txBox="1">
                <a:spLocks noChangeArrowheads="1"/>
              </p:cNvSpPr>
              <p:nvPr/>
            </p:nvSpPr>
            <p:spPr bwMode="auto">
              <a:xfrm>
                <a:off x="5075604" y="5445983"/>
                <a:ext cx="2376952" cy="246092"/>
              </a:xfrm>
              <a:prstGeom prst="rect">
                <a:avLst/>
              </a:prstGeom>
              <a:noFill/>
              <a:ln w="9525">
                <a:noFill/>
                <a:miter lim="800000"/>
                <a:headEnd/>
                <a:tailEnd/>
              </a:ln>
            </p:spPr>
            <p:txBody>
              <a:bodyPr>
                <a:spAutoFit/>
              </a:bodyPr>
              <a:lstStyle/>
              <a:p>
                <a:pPr algn="just" fontAlgn="auto">
                  <a:spcBef>
                    <a:spcPts val="0"/>
                  </a:spcBef>
                  <a:spcAft>
                    <a:spcPts val="600"/>
                  </a:spcAft>
                  <a:defRPr/>
                </a:pPr>
                <a:r>
                  <a:rPr lang="en-US" sz="1000" b="1">
                    <a:solidFill>
                      <a:schemeClr val="bg1">
                        <a:lumMod val="50000"/>
                      </a:schemeClr>
                    </a:solidFill>
                    <a:latin typeface="Century Schoolbook" pitchFamily="18" charset="0"/>
                    <a:cs typeface="+mn-cs"/>
                  </a:rPr>
                  <a:t>Greece</a:t>
                </a:r>
              </a:p>
            </p:txBody>
          </p:sp>
          <p:sp>
            <p:nvSpPr>
              <p:cNvPr id="17" name="32 - TextBox"/>
              <p:cNvSpPr txBox="1">
                <a:spLocks noChangeArrowheads="1"/>
              </p:cNvSpPr>
              <p:nvPr/>
            </p:nvSpPr>
            <p:spPr bwMode="auto">
              <a:xfrm>
                <a:off x="5075604" y="5687311"/>
                <a:ext cx="2376952" cy="246092"/>
              </a:xfrm>
              <a:prstGeom prst="rect">
                <a:avLst/>
              </a:prstGeom>
              <a:noFill/>
              <a:ln w="9525">
                <a:noFill/>
                <a:miter lim="800000"/>
                <a:headEnd/>
                <a:tailEnd/>
              </a:ln>
            </p:spPr>
            <p:txBody>
              <a:bodyPr>
                <a:spAutoFit/>
              </a:bodyPr>
              <a:lstStyle/>
              <a:p>
                <a:pPr algn="just" fontAlgn="auto">
                  <a:spcBef>
                    <a:spcPts val="0"/>
                  </a:spcBef>
                  <a:spcAft>
                    <a:spcPts val="600"/>
                  </a:spcAft>
                  <a:defRPr/>
                </a:pPr>
                <a:r>
                  <a:rPr lang="en-US" sz="1000" b="1" dirty="0">
                    <a:solidFill>
                      <a:schemeClr val="bg1">
                        <a:lumMod val="50000"/>
                      </a:schemeClr>
                    </a:solidFill>
                    <a:latin typeface="Century Schoolbook" pitchFamily="18" charset="0"/>
                    <a:cs typeface="+mn-cs"/>
                  </a:rPr>
                  <a:t>Neighboring Countries</a:t>
                </a:r>
              </a:p>
            </p:txBody>
          </p:sp>
        </p:grpSp>
      </p:grpSp>
      <p:sp>
        <p:nvSpPr>
          <p:cNvPr id="18" name="2 - TextBox"/>
          <p:cNvSpPr txBox="1">
            <a:spLocks noChangeArrowheads="1"/>
          </p:cNvSpPr>
          <p:nvPr/>
        </p:nvSpPr>
        <p:spPr bwMode="auto">
          <a:xfrm>
            <a:off x="57150" y="1628775"/>
            <a:ext cx="4751388" cy="2357438"/>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Περιφερειακή Ενότητα Ροδόπης:</a:t>
            </a:r>
            <a:endParaRPr lang="en-US" dirty="0">
              <a:solidFill>
                <a:schemeClr val="bg1">
                  <a:lumMod val="50000"/>
                </a:schemeClr>
              </a:solidFill>
              <a:latin typeface="Century Schoolbook" pitchFamily="18" charset="0"/>
              <a:cs typeface="+mn-cs"/>
            </a:endParaRP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Ανήκει γεωγραφικά στη Θράκη και διοικητικά στην Περιφέρεια Ανατολικής Μακεδονίας Θράκης</a:t>
            </a:r>
            <a:r>
              <a:rPr lang="en-US" dirty="0">
                <a:solidFill>
                  <a:schemeClr val="bg1">
                    <a:lumMod val="50000"/>
                  </a:schemeClr>
                </a:solidFill>
                <a:latin typeface="Century Schoolbook" pitchFamily="18" charset="0"/>
                <a:cs typeface="+mn-cs"/>
              </a:rPr>
              <a:t>.</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Η ονομασία της προήλθε από την οροσειρά της Ροδόπης που εντοπίζεται στο βόρειο τμήμα του Νομού.</a:t>
            </a:r>
            <a:endParaRPr lang="en-US" dirty="0">
              <a:solidFill>
                <a:schemeClr val="bg1">
                  <a:lumMod val="50000"/>
                </a:schemeClr>
              </a:solidFill>
              <a:latin typeface="Century Schoolbook" pitchFamily="18" charset="0"/>
              <a:cs typeface="+mn-cs"/>
            </a:endParaRPr>
          </a:p>
        </p:txBody>
      </p:sp>
      <p:sp>
        <p:nvSpPr>
          <p:cNvPr id="19" name="18 - TextBox"/>
          <p:cNvSpPr txBox="1"/>
          <p:nvPr/>
        </p:nvSpPr>
        <p:spPr bwMode="auto">
          <a:xfrm>
            <a:off x="631825" y="188913"/>
            <a:ext cx="6769100" cy="625475"/>
          </a:xfrm>
          <a:prstGeom prst="rect">
            <a:avLst/>
          </a:prstGeom>
          <a:noFill/>
        </p:spPr>
        <p:txBody>
          <a:bodyPr>
            <a:spAutoFit/>
          </a:bodyPr>
          <a:lstStyle/>
          <a:p>
            <a:r>
              <a:rPr lang="el-GR" sz="3200" b="1">
                <a:solidFill>
                  <a:schemeClr val="accent1"/>
                </a:solidFill>
              </a:rPr>
              <a:t>Π</a:t>
            </a:r>
            <a:r>
              <a:rPr lang="el-GR" sz="3200" b="1">
                <a:solidFill>
                  <a:srgbClr val="707070"/>
                </a:solidFill>
              </a:rPr>
              <a:t>εριφερειακή </a:t>
            </a:r>
            <a:r>
              <a:rPr lang="el-GR" sz="3500" b="1">
                <a:solidFill>
                  <a:schemeClr val="accent1"/>
                </a:solidFill>
              </a:rPr>
              <a:t>Ε</a:t>
            </a:r>
            <a:r>
              <a:rPr lang="el-GR" sz="3500" b="1">
                <a:solidFill>
                  <a:srgbClr val="707070"/>
                </a:solidFill>
              </a:rPr>
              <a:t>νότητα</a:t>
            </a:r>
            <a:r>
              <a:rPr lang="el-GR" sz="3200" b="1">
                <a:solidFill>
                  <a:srgbClr val="A8A8A8"/>
                </a:solidFill>
                <a:latin typeface="Century Schoolbook" pitchFamily="18" charset="0"/>
              </a:rPr>
              <a:t> </a:t>
            </a:r>
            <a:r>
              <a:rPr lang="el-GR" sz="3200" b="1">
                <a:solidFill>
                  <a:schemeClr val="accent1"/>
                </a:solidFill>
                <a:latin typeface="Century Schoolbook" pitchFamily="18" charset="0"/>
              </a:rPr>
              <a:t>Ρ</a:t>
            </a:r>
            <a:r>
              <a:rPr lang="el-GR" sz="3200" b="1">
                <a:solidFill>
                  <a:srgbClr val="707070"/>
                </a:solidFill>
                <a:latin typeface="Century Schoolbook" pitchFamily="18" charset="0"/>
              </a:rPr>
              <a:t>οδόπης</a:t>
            </a:r>
          </a:p>
        </p:txBody>
      </p:sp>
      <p:pic>
        <p:nvPicPr>
          <p:cNvPr id="18436" name="112 - Εικόνα" descr="logo sostoeng.jpg"/>
          <p:cNvPicPr>
            <a:picLocks noChangeAspect="1"/>
          </p:cNvPicPr>
          <p:nvPr/>
        </p:nvPicPr>
        <p:blipFill>
          <a:blip r:embed="rId5">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18437" name="Picture 2" descr="C:\back up olympia\_Genie Timeline\0\Pc_olympia\Documents\ΑΡΧΕΙΑ ΚΑΡΑΘΕΟΔΩΡΗ\arxeia karathodori\ARXEIA\8. AGENDA SECRETARIAT\LOGOS\IPEAS.JPG"/>
          <p:cNvPicPr>
            <a:picLocks noChangeAspect="1" noChangeArrowheads="1"/>
          </p:cNvPicPr>
          <p:nvPr/>
        </p:nvPicPr>
        <p:blipFill>
          <a:blip r:embed="rId6">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22" name="2 - TextBox"/>
          <p:cNvSpPr txBox="1">
            <a:spLocks noChangeArrowheads="1"/>
          </p:cNvSpPr>
          <p:nvPr/>
        </p:nvSpPr>
        <p:spPr bwMode="auto">
          <a:xfrm>
            <a:off x="0" y="4437063"/>
            <a:ext cx="4953000" cy="2189162"/>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Συνορεύει :</a:t>
            </a:r>
            <a:endParaRPr lang="en-US" dirty="0">
              <a:solidFill>
                <a:schemeClr val="bg1">
                  <a:lumMod val="50000"/>
                </a:schemeClr>
              </a:solidFill>
              <a:latin typeface="Century Schoolbook" pitchFamily="18" charset="0"/>
              <a:cs typeface="+mn-cs"/>
            </a:endParaRP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Δυτικά με την Π.Ε. Ξάνθης</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Ανατολικά με το Π.Ε. Έβρου</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Βόρεια με την επαρχία του </a:t>
            </a:r>
            <a:r>
              <a:rPr lang="en-GB" dirty="0" err="1">
                <a:solidFill>
                  <a:schemeClr val="bg1">
                    <a:lumMod val="50000"/>
                  </a:schemeClr>
                </a:solidFill>
                <a:latin typeface="Century Schoolbook" pitchFamily="18" charset="0"/>
                <a:cs typeface="+mn-cs"/>
              </a:rPr>
              <a:t>Kardzhali</a:t>
            </a:r>
            <a:r>
              <a:rPr lang="el-GR" dirty="0">
                <a:solidFill>
                  <a:schemeClr val="bg1">
                    <a:lumMod val="50000"/>
                  </a:schemeClr>
                </a:solidFill>
                <a:latin typeface="Century Schoolbook" pitchFamily="18" charset="0"/>
                <a:cs typeface="+mn-cs"/>
              </a:rPr>
              <a:t> της Βουλγαρίας</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Νότια με το Αιγαίο Πέλαγος</a:t>
            </a:r>
            <a:endParaRPr lang="en-US" dirty="0">
              <a:solidFill>
                <a:schemeClr val="bg1">
                  <a:lumMod val="50000"/>
                </a:schemeClr>
              </a:solidFill>
              <a:latin typeface="Century Schoolbook"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ixalis\Τα έγγραφά μου\Μελέτη_Τουρισμού\Maps\Municipality of Komotini_crop.jpg"/>
          <p:cNvPicPr>
            <a:picLocks noChangeAspect="1" noChangeArrowheads="1"/>
          </p:cNvPicPr>
          <p:nvPr/>
        </p:nvPicPr>
        <p:blipFill>
          <a:blip r:embed="rId3">
            <a:clrChange>
              <a:clrFrom>
                <a:srgbClr val="D0CFD4"/>
              </a:clrFrom>
              <a:clrTo>
                <a:srgbClr val="D0CFD4">
                  <a:alpha val="0"/>
                </a:srgbClr>
              </a:clrTo>
            </a:clrChange>
          </a:blip>
          <a:srcRect/>
          <a:stretch>
            <a:fillRect/>
          </a:stretch>
        </p:blipFill>
        <p:spPr bwMode="auto">
          <a:xfrm>
            <a:off x="5156200" y="1757363"/>
            <a:ext cx="4584700" cy="4335462"/>
          </a:xfrm>
          <a:prstGeom prst="rect">
            <a:avLst/>
          </a:prstGeom>
          <a:noFill/>
          <a:ln w="9525">
            <a:noFill/>
            <a:miter lim="800000"/>
            <a:headEnd/>
            <a:tailEnd/>
          </a:ln>
        </p:spPr>
      </p:pic>
      <p:sp>
        <p:nvSpPr>
          <p:cNvPr id="8" name="7 - TextBox"/>
          <p:cNvSpPr txBox="1"/>
          <p:nvPr/>
        </p:nvSpPr>
        <p:spPr bwMode="auto">
          <a:xfrm>
            <a:off x="631825" y="188913"/>
            <a:ext cx="6769100"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Δ</a:t>
            </a:r>
            <a:r>
              <a:rPr lang="el-GR" sz="4400" b="1" dirty="0">
                <a:solidFill>
                  <a:schemeClr val="bg1">
                    <a:lumMod val="50000"/>
                  </a:schemeClr>
                </a:solidFill>
                <a:latin typeface="Century Schoolbook" pitchFamily="18" charset="0"/>
                <a:cs typeface="+mn-cs"/>
              </a:rPr>
              <a:t>ήμος</a:t>
            </a:r>
            <a:r>
              <a:rPr lang="el-GR" sz="4400" b="1" dirty="0">
                <a:solidFill>
                  <a:schemeClr val="tx2">
                    <a:lumMod val="75000"/>
                  </a:schemeClr>
                </a:solidFill>
                <a:latin typeface="Century Schoolbook" pitchFamily="18" charset="0"/>
                <a:cs typeface="+mn-cs"/>
              </a:rPr>
              <a:t> </a:t>
            </a:r>
            <a:r>
              <a:rPr lang="el-GR" sz="4400" b="1" dirty="0">
                <a:solidFill>
                  <a:schemeClr val="accent1"/>
                </a:solidFill>
                <a:latin typeface="Century Schoolbook" pitchFamily="18" charset="0"/>
                <a:cs typeface="+mn-cs"/>
              </a:rPr>
              <a:t>Κ</a:t>
            </a:r>
            <a:r>
              <a:rPr lang="el-GR" sz="4400" b="1" dirty="0">
                <a:solidFill>
                  <a:schemeClr val="bg1">
                    <a:lumMod val="50000"/>
                  </a:schemeClr>
                </a:solidFill>
                <a:latin typeface="Century Schoolbook" pitchFamily="18" charset="0"/>
                <a:cs typeface="+mn-cs"/>
              </a:rPr>
              <a:t>ομοτηνής </a:t>
            </a:r>
            <a:r>
              <a:rPr lang="el-GR" sz="3200" dirty="0">
                <a:solidFill>
                  <a:schemeClr val="bg1">
                    <a:lumMod val="50000"/>
                  </a:schemeClr>
                </a:solidFill>
                <a:latin typeface="Century Schoolbook" pitchFamily="18" charset="0"/>
                <a:cs typeface="+mn-cs"/>
              </a:rPr>
              <a:t>(1)</a:t>
            </a:r>
            <a:endParaRPr lang="el-GR" sz="3200" dirty="0">
              <a:solidFill>
                <a:schemeClr val="bg1">
                  <a:lumMod val="50000"/>
                </a:schemeClr>
              </a:solidFill>
              <a:latin typeface="Century Schoolbook" pitchFamily="18" charset="0"/>
              <a:cs typeface="+mn-cs"/>
            </a:endParaRPr>
          </a:p>
        </p:txBody>
      </p:sp>
      <p:pic>
        <p:nvPicPr>
          <p:cNvPr id="20483" name="112 - Εικόνα" descr="logo sostoeng.jpg"/>
          <p:cNvPicPr>
            <a:picLocks noChangeAspect="1"/>
          </p:cNvPicPr>
          <p:nvPr/>
        </p:nvPicPr>
        <p:blipFill>
          <a:blip r:embed="rId4">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20484" name="Picture 2" descr="C:\back up olympia\_Genie Timeline\0\Pc_olympia\Documents\ΑΡΧΕΙΑ ΚΑΡΑΘΕΟΔΩΡΗ\arxeia karathodori\ARXEIA\8. AGENDA SECRETARIAT\LOGOS\IPEAS.JPG"/>
          <p:cNvPicPr>
            <a:picLocks noChangeAspect="1" noChangeArrowheads="1"/>
          </p:cNvPicPr>
          <p:nvPr/>
        </p:nvPicPr>
        <p:blipFill>
          <a:blip r:embed="rId5">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11" name="2 - TextBox"/>
          <p:cNvSpPr txBox="1">
            <a:spLocks noChangeArrowheads="1"/>
          </p:cNvSpPr>
          <p:nvPr/>
        </p:nvSpPr>
        <p:spPr bwMode="auto">
          <a:xfrm>
            <a:off x="57150" y="1628775"/>
            <a:ext cx="5256213" cy="2347913"/>
          </a:xfrm>
          <a:prstGeom prst="rect">
            <a:avLst/>
          </a:prstGeom>
          <a:noFill/>
          <a:ln w="9525">
            <a:noFill/>
            <a:miter lim="800000"/>
            <a:headEnd/>
            <a:tailEnd/>
          </a:ln>
        </p:spPr>
        <p:txBody>
          <a:bodyPr>
            <a:spAutoFit/>
          </a:bodyPr>
          <a:lstStyle/>
          <a:p>
            <a:pPr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Δήμος Κομοτηνής – ένας σύγχρονος Δήμος</a:t>
            </a:r>
            <a:r>
              <a:rPr lang="el-GR" b="1" dirty="0">
                <a:solidFill>
                  <a:schemeClr val="bg1">
                    <a:lumMod val="50000"/>
                  </a:schemeClr>
                </a:solidFill>
                <a:latin typeface="Century Schoolbook" pitchFamily="18" charset="0"/>
                <a:cs typeface="+mn-cs"/>
              </a:rPr>
              <a:t> </a:t>
            </a:r>
          </a:p>
          <a:p>
            <a:pPr marL="176213" indent="-176213" fontAlgn="auto">
              <a:spcBef>
                <a:spcPts val="0"/>
              </a:spcBef>
              <a:spcAft>
                <a:spcPts val="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Διαμορφώθηκε μέσα από πολύ-συνθετικές διεργασίες γεωπολιτικών, εθνικών, οικονομικών, κοινωνικών και πολιτιστικών παραγόντων.</a:t>
            </a:r>
          </a:p>
          <a:p>
            <a:pPr marL="176213" indent="-176213" fontAlgn="auto">
              <a:spcBef>
                <a:spcPts val="0"/>
              </a:spcBef>
              <a:spcAft>
                <a:spcPts val="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Πρωτεύουσα, η πόλη της Κομοτηνής, με 53.000 μόνιμους κατοίκους. Διοικητική έδρα της ΠΑΜΘ και Έδρα του ΔΠΘ</a:t>
            </a:r>
          </a:p>
        </p:txBody>
      </p:sp>
      <p:sp>
        <p:nvSpPr>
          <p:cNvPr id="13" name="2 - TextBox"/>
          <p:cNvSpPr txBox="1">
            <a:spLocks noChangeArrowheads="1"/>
          </p:cNvSpPr>
          <p:nvPr/>
        </p:nvSpPr>
        <p:spPr bwMode="auto">
          <a:xfrm>
            <a:off x="0" y="4365625"/>
            <a:ext cx="5168900" cy="2308225"/>
          </a:xfrm>
          <a:prstGeom prst="rect">
            <a:avLst/>
          </a:prstGeom>
          <a:noFill/>
          <a:ln w="9525">
            <a:noFill/>
            <a:miter lim="800000"/>
            <a:headEnd/>
            <a:tailEnd/>
          </a:ln>
        </p:spPr>
        <p:txBody>
          <a:bodyPr>
            <a:spAutoFit/>
          </a:bodyPr>
          <a:lstStyle/>
          <a:p>
            <a:pPr marL="176213" indent="-176213" fontAlgn="auto">
              <a:spcBef>
                <a:spcPts val="0"/>
              </a:spcBef>
              <a:spcAft>
                <a:spcPts val="0"/>
              </a:spcAft>
              <a:buClr>
                <a:schemeClr val="accent1"/>
              </a:buClr>
              <a:defRPr/>
            </a:pPr>
            <a:r>
              <a:rPr lang="el-GR" dirty="0">
                <a:solidFill>
                  <a:schemeClr val="bg1">
                    <a:lumMod val="50000"/>
                  </a:schemeClr>
                </a:solidFill>
                <a:latin typeface="Century Schoolbook" pitchFamily="18" charset="0"/>
                <a:cs typeface="+mn-cs"/>
              </a:rPr>
              <a:t>	</a:t>
            </a:r>
            <a:r>
              <a:rPr lang="el-GR" u="heavy" dirty="0">
                <a:solidFill>
                  <a:schemeClr val="bg1">
                    <a:lumMod val="50000"/>
                  </a:schemeClr>
                </a:solidFill>
                <a:uFill>
                  <a:solidFill>
                    <a:schemeClr val="accent1"/>
                  </a:solidFill>
                </a:uFill>
                <a:latin typeface="Century Schoolbook" pitchFamily="18" charset="0"/>
                <a:cs typeface="+mn-cs"/>
              </a:rPr>
              <a:t>Παραγωγικοί τομείς</a:t>
            </a:r>
          </a:p>
          <a:p>
            <a:pPr marL="361950" indent="-180975" fontAlgn="auto">
              <a:spcBef>
                <a:spcPts val="0"/>
              </a:spcBef>
              <a:spcAft>
                <a:spcPts val="0"/>
              </a:spcAft>
              <a:buClr>
                <a:schemeClr val="accent1"/>
              </a:buClr>
              <a:buFont typeface="Wingdings" pitchFamily="2" charset="2"/>
              <a:buChar char="v"/>
              <a:tabLst>
                <a:tab pos="720725" algn="l"/>
              </a:tabLst>
              <a:defRPr/>
            </a:pPr>
            <a:r>
              <a:rPr lang="el-GR" b="1" dirty="0">
                <a:solidFill>
                  <a:schemeClr val="accent1"/>
                </a:solidFill>
                <a:latin typeface="Century Schoolbook" pitchFamily="18" charset="0"/>
                <a:cs typeface="+mn-cs"/>
              </a:rPr>
              <a:t>Π</a:t>
            </a:r>
            <a:r>
              <a:rPr lang="el-GR" dirty="0">
                <a:solidFill>
                  <a:schemeClr val="bg1">
                    <a:lumMod val="50000"/>
                  </a:schemeClr>
                </a:solidFill>
                <a:latin typeface="Century Schoolbook" pitchFamily="18" charset="0"/>
                <a:cs typeface="+mn-cs"/>
              </a:rPr>
              <a:t>ρωτογενής </a:t>
            </a:r>
            <a:r>
              <a:rPr lang="el-GR" b="1" dirty="0">
                <a:solidFill>
                  <a:schemeClr val="accent1"/>
                </a:solidFill>
                <a:latin typeface="Century Schoolbook" pitchFamily="18" charset="0"/>
                <a:cs typeface="+mn-cs"/>
              </a:rPr>
              <a:t>Τ</a:t>
            </a:r>
            <a:r>
              <a:rPr lang="el-GR" dirty="0">
                <a:solidFill>
                  <a:schemeClr val="bg1">
                    <a:lumMod val="50000"/>
                  </a:schemeClr>
                </a:solidFill>
                <a:latin typeface="Century Schoolbook" pitchFamily="18" charset="0"/>
                <a:cs typeface="+mn-cs"/>
              </a:rPr>
              <a:t>ομέας: υπερισχύει στις μη αστικές περιοχές. </a:t>
            </a:r>
          </a:p>
          <a:p>
            <a:pPr marL="361950" indent="-180975" fontAlgn="auto">
              <a:spcBef>
                <a:spcPts val="0"/>
              </a:spcBef>
              <a:spcAft>
                <a:spcPts val="0"/>
              </a:spcAft>
              <a:buClr>
                <a:schemeClr val="accent1"/>
              </a:buClr>
              <a:buFont typeface="Wingdings" pitchFamily="2" charset="2"/>
              <a:buChar char="v"/>
              <a:tabLst>
                <a:tab pos="720725" algn="l"/>
              </a:tabLst>
              <a:defRPr/>
            </a:pPr>
            <a:r>
              <a:rPr lang="el-GR" dirty="0">
                <a:solidFill>
                  <a:schemeClr val="bg1">
                    <a:lumMod val="50000"/>
                  </a:schemeClr>
                </a:solidFill>
                <a:latin typeface="Century Schoolbook" pitchFamily="18" charset="0"/>
                <a:cs typeface="+mn-cs"/>
              </a:rPr>
              <a:t> </a:t>
            </a:r>
            <a:r>
              <a:rPr lang="el-GR" b="1" dirty="0">
                <a:solidFill>
                  <a:schemeClr val="accent1"/>
                </a:solidFill>
                <a:latin typeface="Century Schoolbook" pitchFamily="18" charset="0"/>
                <a:cs typeface="+mn-cs"/>
              </a:rPr>
              <a:t>Δ</a:t>
            </a:r>
            <a:r>
              <a:rPr lang="el-GR" dirty="0">
                <a:solidFill>
                  <a:schemeClr val="bg1">
                    <a:lumMod val="50000"/>
                  </a:schemeClr>
                </a:solidFill>
                <a:latin typeface="Century Schoolbook" pitchFamily="18" charset="0"/>
                <a:cs typeface="+mn-cs"/>
              </a:rPr>
              <a:t>ευτερογενής </a:t>
            </a:r>
            <a:r>
              <a:rPr lang="el-GR" b="1" dirty="0">
                <a:solidFill>
                  <a:schemeClr val="accent1"/>
                </a:solidFill>
                <a:latin typeface="Century Schoolbook" pitchFamily="18" charset="0"/>
                <a:cs typeface="+mn-cs"/>
              </a:rPr>
              <a:t>Τ</a:t>
            </a:r>
            <a:r>
              <a:rPr lang="el-GR" dirty="0">
                <a:solidFill>
                  <a:schemeClr val="bg1">
                    <a:lumMod val="50000"/>
                  </a:schemeClr>
                </a:solidFill>
                <a:latin typeface="Century Schoolbook" pitchFamily="18" charset="0"/>
                <a:cs typeface="+mn-cs"/>
              </a:rPr>
              <a:t>ομέας: έχει τη μικρότερη συγκέντρωση απασχολούμενων</a:t>
            </a:r>
          </a:p>
          <a:p>
            <a:pPr marL="361950" indent="-180975" fontAlgn="auto">
              <a:spcBef>
                <a:spcPts val="0"/>
              </a:spcBef>
              <a:spcAft>
                <a:spcPts val="0"/>
              </a:spcAft>
              <a:buClr>
                <a:schemeClr val="accent1"/>
              </a:buClr>
              <a:buFont typeface="Wingdings" pitchFamily="2" charset="2"/>
              <a:buChar char="v"/>
              <a:tabLst>
                <a:tab pos="720725" algn="l"/>
              </a:tabLst>
              <a:defRPr/>
            </a:pPr>
            <a:r>
              <a:rPr lang="el-GR" dirty="0">
                <a:solidFill>
                  <a:schemeClr val="bg1">
                    <a:lumMod val="50000"/>
                  </a:schemeClr>
                </a:solidFill>
                <a:latin typeface="Century Schoolbook" pitchFamily="18" charset="0"/>
                <a:cs typeface="+mn-cs"/>
              </a:rPr>
              <a:t> </a:t>
            </a:r>
            <a:r>
              <a:rPr lang="el-GR" b="1" dirty="0">
                <a:solidFill>
                  <a:schemeClr val="accent1"/>
                </a:solidFill>
                <a:latin typeface="Century Schoolbook" pitchFamily="18" charset="0"/>
                <a:cs typeface="+mn-cs"/>
              </a:rPr>
              <a:t>Τ</a:t>
            </a:r>
            <a:r>
              <a:rPr lang="el-GR" dirty="0">
                <a:solidFill>
                  <a:schemeClr val="bg1">
                    <a:lumMod val="50000"/>
                  </a:schemeClr>
                </a:solidFill>
                <a:latin typeface="Century Schoolbook" pitchFamily="18" charset="0"/>
                <a:cs typeface="+mn-cs"/>
              </a:rPr>
              <a:t>ριτογενής </a:t>
            </a:r>
            <a:r>
              <a:rPr lang="el-GR" b="1" dirty="0">
                <a:solidFill>
                  <a:schemeClr val="accent1"/>
                </a:solidFill>
                <a:latin typeface="Century Schoolbook" pitchFamily="18" charset="0"/>
                <a:cs typeface="+mn-cs"/>
              </a:rPr>
              <a:t>Τ</a:t>
            </a:r>
            <a:r>
              <a:rPr lang="el-GR" dirty="0">
                <a:solidFill>
                  <a:schemeClr val="bg1">
                    <a:lumMod val="50000"/>
                  </a:schemeClr>
                </a:solidFill>
                <a:latin typeface="Century Schoolbook" pitchFamily="18" charset="0"/>
                <a:cs typeface="+mn-cs"/>
              </a:rPr>
              <a:t>ομέας: η μεγαλύτερη συγκέντρωση απασχολούμενων – Αστικός χαρακτήρας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6769100"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Δ</a:t>
            </a:r>
            <a:r>
              <a:rPr lang="el-GR" sz="4400" b="1" dirty="0">
                <a:solidFill>
                  <a:schemeClr val="bg1">
                    <a:lumMod val="50000"/>
                  </a:schemeClr>
                </a:solidFill>
                <a:latin typeface="Century Schoolbook" pitchFamily="18" charset="0"/>
                <a:cs typeface="+mn-cs"/>
              </a:rPr>
              <a:t>ήμος</a:t>
            </a:r>
            <a:r>
              <a:rPr lang="el-GR" sz="4400" b="1" dirty="0">
                <a:solidFill>
                  <a:schemeClr val="tx2">
                    <a:lumMod val="75000"/>
                  </a:schemeClr>
                </a:solidFill>
                <a:latin typeface="Century Schoolbook" pitchFamily="18" charset="0"/>
                <a:cs typeface="+mn-cs"/>
              </a:rPr>
              <a:t> </a:t>
            </a:r>
            <a:r>
              <a:rPr lang="el-GR" sz="4400" b="1" dirty="0">
                <a:solidFill>
                  <a:schemeClr val="accent1"/>
                </a:solidFill>
                <a:latin typeface="Century Schoolbook" pitchFamily="18" charset="0"/>
                <a:cs typeface="+mn-cs"/>
              </a:rPr>
              <a:t>Κ</a:t>
            </a:r>
            <a:r>
              <a:rPr lang="el-GR" sz="4400" b="1" dirty="0">
                <a:solidFill>
                  <a:schemeClr val="bg1">
                    <a:lumMod val="50000"/>
                  </a:schemeClr>
                </a:solidFill>
                <a:latin typeface="Century Schoolbook" pitchFamily="18" charset="0"/>
                <a:cs typeface="+mn-cs"/>
              </a:rPr>
              <a:t>ομοτηνής </a:t>
            </a:r>
            <a:r>
              <a:rPr lang="el-GR" sz="3200" dirty="0">
                <a:solidFill>
                  <a:schemeClr val="bg1">
                    <a:lumMod val="50000"/>
                  </a:schemeClr>
                </a:solidFill>
                <a:latin typeface="Century Schoolbook" pitchFamily="18" charset="0"/>
                <a:cs typeface="+mn-cs"/>
              </a:rPr>
              <a:t>(2)</a:t>
            </a:r>
            <a:endParaRPr lang="el-GR" sz="3200" dirty="0">
              <a:solidFill>
                <a:schemeClr val="bg1">
                  <a:lumMod val="50000"/>
                </a:schemeClr>
              </a:solidFill>
              <a:latin typeface="Century Schoolbook" pitchFamily="18" charset="0"/>
              <a:cs typeface="+mn-cs"/>
            </a:endParaRPr>
          </a:p>
        </p:txBody>
      </p:sp>
      <p:pic>
        <p:nvPicPr>
          <p:cNvPr id="22530"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22531"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11" name="2 - TextBox"/>
          <p:cNvSpPr txBox="1">
            <a:spLocks noChangeArrowheads="1"/>
          </p:cNvSpPr>
          <p:nvPr/>
        </p:nvSpPr>
        <p:spPr bwMode="auto">
          <a:xfrm>
            <a:off x="57150" y="1628775"/>
            <a:ext cx="4679950" cy="4516438"/>
          </a:xfrm>
          <a:prstGeom prst="rect">
            <a:avLst/>
          </a:prstGeom>
          <a:noFill/>
          <a:ln w="9525">
            <a:noFill/>
            <a:miter lim="800000"/>
            <a:headEnd/>
            <a:tailEnd/>
          </a:ln>
        </p:spPr>
        <p:txBody>
          <a:bodyPr>
            <a:spAutoFit/>
          </a:bodyPr>
          <a:lstStyle/>
          <a:p>
            <a:pPr algn="just"/>
            <a:r>
              <a:rPr lang="el-GR" b="1" u="sng">
                <a:solidFill>
                  <a:srgbClr val="707070"/>
                </a:solidFill>
                <a:latin typeface="Century Schoolbook" pitchFamily="18" charset="0"/>
              </a:rPr>
              <a:t>Φυσικό Περιβάλλον</a:t>
            </a:r>
          </a:p>
          <a:p>
            <a:pPr algn="just"/>
            <a:endParaRPr lang="el-GR" b="1">
              <a:solidFill>
                <a:srgbClr val="707070"/>
              </a:solidFill>
              <a:latin typeface="Century Schoolbook" pitchFamily="18" charset="0"/>
            </a:endParaRPr>
          </a:p>
          <a:p>
            <a:pPr>
              <a:spcAft>
                <a:spcPts val="600"/>
              </a:spcAft>
              <a:buClr>
                <a:schemeClr val="accent1"/>
              </a:buClr>
              <a:buFont typeface="Arial" charset="0"/>
              <a:buChar char="•"/>
            </a:pPr>
            <a:r>
              <a:rPr lang="el-GR">
                <a:solidFill>
                  <a:srgbClr val="707070"/>
                </a:solidFill>
                <a:latin typeface="Century Schoolbook" pitchFamily="18" charset="0"/>
              </a:rPr>
              <a:t>Πλούσιο φυσικό</a:t>
            </a:r>
            <a:r>
              <a:rPr lang="el-GR">
                <a:solidFill>
                  <a:srgbClr val="707070"/>
                </a:solidFill>
              </a:rPr>
              <a:t> περιβάλλον,</a:t>
            </a:r>
            <a:r>
              <a:rPr lang="el-GR">
                <a:solidFill>
                  <a:srgbClr val="707070"/>
                </a:solidFill>
                <a:latin typeface="Century Schoolbook" pitchFamily="18" charset="0"/>
              </a:rPr>
              <a:t> περιοχές με μεγάλη βιοποικιλότητα και μεγάλο αριθμό σπάνιων ειδών και βιοτόπων</a:t>
            </a:r>
          </a:p>
          <a:p>
            <a:pPr>
              <a:spcAft>
                <a:spcPts val="600"/>
              </a:spcAft>
              <a:buClr>
                <a:schemeClr val="accent1"/>
              </a:buClr>
              <a:buFont typeface="Arial" charset="0"/>
              <a:buChar char="•"/>
            </a:pPr>
            <a:r>
              <a:rPr lang="el-GR">
                <a:solidFill>
                  <a:srgbClr val="707070"/>
                </a:solidFill>
                <a:latin typeface="Century Schoolbook" pitchFamily="18" charset="0"/>
              </a:rPr>
              <a:t>Περιοχές που προστατεύονται από τη συμφωνία RAMSAR και τα Κοινοτικά προγράμματα CORINE και NATURA 2000.</a:t>
            </a:r>
          </a:p>
          <a:p>
            <a:pPr>
              <a:spcAft>
                <a:spcPts val="600"/>
              </a:spcAft>
              <a:buClr>
                <a:schemeClr val="accent1"/>
              </a:buClr>
              <a:buFont typeface="Arial" charset="0"/>
              <a:buChar char="•"/>
            </a:pPr>
            <a:r>
              <a:rPr lang="el-GR">
                <a:solidFill>
                  <a:srgbClr val="707070"/>
                </a:solidFill>
                <a:latin typeface="Century Schoolbook" pitchFamily="18" charset="0"/>
              </a:rPr>
              <a:t>Ορεινός όγκος Ανατολικής Ροδόπης,</a:t>
            </a:r>
            <a:r>
              <a:rPr lang="el-GR">
                <a:solidFill>
                  <a:srgbClr val="707070"/>
                </a:solidFill>
              </a:rPr>
              <a:t> </a:t>
            </a:r>
            <a:r>
              <a:rPr lang="el-GR">
                <a:solidFill>
                  <a:srgbClr val="707070"/>
                </a:solidFill>
                <a:latin typeface="Century Schoolbook" pitchFamily="18" charset="0"/>
              </a:rPr>
              <a:t>με πληθώρα δασικών συμπλεγμάτων.</a:t>
            </a:r>
          </a:p>
          <a:p>
            <a:pPr>
              <a:spcAft>
                <a:spcPts val="600"/>
              </a:spcAft>
              <a:buClr>
                <a:schemeClr val="accent1"/>
              </a:buClr>
              <a:buFont typeface="Arial" charset="0"/>
              <a:buChar char="•"/>
            </a:pPr>
            <a:r>
              <a:rPr lang="el-GR">
                <a:solidFill>
                  <a:srgbClr val="707070"/>
                </a:solidFill>
                <a:latin typeface="Century Schoolbook" pitchFamily="18" charset="0"/>
              </a:rPr>
              <a:t>Αποτελεί το φυσικό χώρο φιλοξενίας σημαντικών καταφύγιων άγριας ζωής.</a:t>
            </a:r>
          </a:p>
          <a:p>
            <a:pPr>
              <a:spcAft>
                <a:spcPts val="600"/>
              </a:spcAft>
              <a:buClr>
                <a:schemeClr val="accent1"/>
              </a:buClr>
              <a:buFont typeface="Arial" charset="0"/>
              <a:buChar char="•"/>
            </a:pPr>
            <a:r>
              <a:rPr lang="el-GR">
                <a:solidFill>
                  <a:srgbClr val="707070"/>
                </a:solidFill>
                <a:latin typeface="Century Schoolbook" pitchFamily="18" charset="0"/>
              </a:rPr>
              <a:t>Διατρέχεται από το Ευρωπαϊκό Μονοπάτι Ε6.</a:t>
            </a:r>
          </a:p>
        </p:txBody>
      </p:sp>
      <p:grpSp>
        <p:nvGrpSpPr>
          <p:cNvPr id="13" name="12 - Ομάδα"/>
          <p:cNvGrpSpPr>
            <a:grpSpLocks/>
          </p:cNvGrpSpPr>
          <p:nvPr/>
        </p:nvGrpSpPr>
        <p:grpSpPr bwMode="auto">
          <a:xfrm>
            <a:off x="4881563" y="1844675"/>
            <a:ext cx="4895850" cy="4464050"/>
            <a:chOff x="5590761" y="2042237"/>
            <a:chExt cx="4186775" cy="3907043"/>
          </a:xfrm>
        </p:grpSpPr>
        <p:pic>
          <p:nvPicPr>
            <p:cNvPr id="22534" name="Picture 3" descr="C:\Documents and Settings\mixalis\Τα έγγραφά μου\Μελέτη_Τουρισμού\Maps\2_Komotini_NATURA_crop.jpg"/>
            <p:cNvPicPr>
              <a:picLocks noChangeAspect="1" noChangeArrowheads="1"/>
            </p:cNvPicPr>
            <p:nvPr/>
          </p:nvPicPr>
          <p:blipFill>
            <a:blip r:embed="rId5">
              <a:clrChange>
                <a:clrFrom>
                  <a:srgbClr val="BEE8FF"/>
                </a:clrFrom>
                <a:clrTo>
                  <a:srgbClr val="BEE8FF">
                    <a:alpha val="0"/>
                  </a:srgbClr>
                </a:clrTo>
              </a:clrChange>
            </a:blip>
            <a:srcRect r="5135"/>
            <a:stretch>
              <a:fillRect/>
            </a:stretch>
          </p:blipFill>
          <p:spPr bwMode="auto">
            <a:xfrm>
              <a:off x="5590761" y="2042237"/>
              <a:ext cx="4186775" cy="3907043"/>
            </a:xfrm>
            <a:prstGeom prst="rect">
              <a:avLst/>
            </a:prstGeom>
            <a:noFill/>
            <a:ln w="9525">
              <a:noFill/>
              <a:miter lim="800000"/>
              <a:headEnd/>
              <a:tailEnd/>
            </a:ln>
          </p:spPr>
        </p:pic>
        <p:pic>
          <p:nvPicPr>
            <p:cNvPr id="22535" name="Picture 2" descr="C:\Documents and Settings\mixalis\Τα έγγραφά μου\Μελέτη_Τουρισμού\Maps\2_Komotini_NATURA_legend.jpg"/>
            <p:cNvPicPr>
              <a:picLocks noChangeAspect="1" noChangeArrowheads="1"/>
            </p:cNvPicPr>
            <p:nvPr/>
          </p:nvPicPr>
          <p:blipFill>
            <a:blip r:embed="rId6">
              <a:clrChange>
                <a:clrFrom>
                  <a:srgbClr val="FFFFFF"/>
                </a:clrFrom>
                <a:clrTo>
                  <a:srgbClr val="FFFFFF">
                    <a:alpha val="0"/>
                  </a:srgbClr>
                </a:clrTo>
              </a:clrChange>
            </a:blip>
            <a:srcRect l="7611" r="8672" b="52927"/>
            <a:stretch>
              <a:fillRect/>
            </a:stretch>
          </p:blipFill>
          <p:spPr bwMode="auto">
            <a:xfrm>
              <a:off x="5601072" y="4293096"/>
              <a:ext cx="1030694" cy="764302"/>
            </a:xfrm>
            <a:prstGeom prst="rect">
              <a:avLst/>
            </a:prstGeom>
            <a:noFill/>
            <a:ln w="9525">
              <a:noFill/>
              <a:miter lim="800000"/>
              <a:headEnd/>
              <a:tailEnd/>
            </a:ln>
          </p:spPr>
        </p:pic>
        <p:pic>
          <p:nvPicPr>
            <p:cNvPr id="22536" name="Picture 4" descr="C:\Documents and Settings\mixalis\Τα έγγραφά μου\Μελέτη_Τουρισμού\Maps\2_Komotini_NATURA_legend.jpg"/>
            <p:cNvPicPr>
              <a:picLocks noChangeAspect="1" noChangeArrowheads="1"/>
            </p:cNvPicPr>
            <p:nvPr/>
          </p:nvPicPr>
          <p:blipFill>
            <a:blip r:embed="rId7">
              <a:clrChange>
                <a:clrFrom>
                  <a:srgbClr val="FFFFFF"/>
                </a:clrFrom>
                <a:clrTo>
                  <a:srgbClr val="FFFFFF">
                    <a:alpha val="0"/>
                  </a:srgbClr>
                </a:clrTo>
              </a:clrChange>
            </a:blip>
            <a:srcRect l="6499" t="46869" r="9023" b="1450"/>
            <a:stretch>
              <a:fillRect/>
            </a:stretch>
          </p:blipFill>
          <p:spPr bwMode="auto">
            <a:xfrm>
              <a:off x="5601072" y="5150268"/>
              <a:ext cx="990394" cy="79901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6769100"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Δ</a:t>
            </a:r>
            <a:r>
              <a:rPr lang="el-GR" sz="4400" b="1" dirty="0">
                <a:solidFill>
                  <a:schemeClr val="bg1">
                    <a:lumMod val="50000"/>
                  </a:schemeClr>
                </a:solidFill>
                <a:latin typeface="Century Schoolbook" pitchFamily="18" charset="0"/>
                <a:cs typeface="+mn-cs"/>
              </a:rPr>
              <a:t>ήμος</a:t>
            </a:r>
            <a:r>
              <a:rPr lang="el-GR" sz="4400" b="1" dirty="0">
                <a:solidFill>
                  <a:schemeClr val="tx2">
                    <a:lumMod val="75000"/>
                  </a:schemeClr>
                </a:solidFill>
                <a:latin typeface="Century Schoolbook" pitchFamily="18" charset="0"/>
                <a:cs typeface="+mn-cs"/>
              </a:rPr>
              <a:t> </a:t>
            </a:r>
            <a:r>
              <a:rPr lang="el-GR" sz="4400" b="1" dirty="0">
                <a:solidFill>
                  <a:schemeClr val="accent1"/>
                </a:solidFill>
                <a:latin typeface="Century Schoolbook" pitchFamily="18" charset="0"/>
                <a:cs typeface="+mn-cs"/>
              </a:rPr>
              <a:t>Κ</a:t>
            </a:r>
            <a:r>
              <a:rPr lang="el-GR" sz="4400" b="1" dirty="0">
                <a:solidFill>
                  <a:schemeClr val="bg1">
                    <a:lumMod val="50000"/>
                  </a:schemeClr>
                </a:solidFill>
                <a:latin typeface="Century Schoolbook" pitchFamily="18" charset="0"/>
                <a:cs typeface="+mn-cs"/>
              </a:rPr>
              <a:t>ομοτηνής </a:t>
            </a:r>
            <a:r>
              <a:rPr lang="el-GR" sz="3200" dirty="0">
                <a:solidFill>
                  <a:schemeClr val="bg1">
                    <a:lumMod val="50000"/>
                  </a:schemeClr>
                </a:solidFill>
                <a:latin typeface="Century Schoolbook" pitchFamily="18" charset="0"/>
                <a:cs typeface="+mn-cs"/>
              </a:rPr>
              <a:t>(</a:t>
            </a:r>
            <a:r>
              <a:rPr lang="en-US" sz="3200" dirty="0">
                <a:solidFill>
                  <a:schemeClr val="bg1">
                    <a:lumMod val="50000"/>
                  </a:schemeClr>
                </a:solidFill>
                <a:latin typeface="Century Schoolbook" pitchFamily="18" charset="0"/>
                <a:cs typeface="+mn-cs"/>
              </a:rPr>
              <a:t>3</a:t>
            </a:r>
            <a:r>
              <a:rPr lang="el-GR" sz="3200" dirty="0">
                <a:solidFill>
                  <a:schemeClr val="bg1">
                    <a:lumMod val="50000"/>
                  </a:schemeClr>
                </a:solidFill>
                <a:latin typeface="Century Schoolbook" pitchFamily="18" charset="0"/>
                <a:cs typeface="+mn-cs"/>
              </a:rPr>
              <a:t>)</a:t>
            </a:r>
            <a:endParaRPr lang="el-GR" sz="3200" dirty="0">
              <a:solidFill>
                <a:schemeClr val="bg1">
                  <a:lumMod val="50000"/>
                </a:schemeClr>
              </a:solidFill>
              <a:latin typeface="Century Schoolbook" pitchFamily="18" charset="0"/>
              <a:cs typeface="+mn-cs"/>
            </a:endParaRPr>
          </a:p>
        </p:txBody>
      </p:sp>
      <p:pic>
        <p:nvPicPr>
          <p:cNvPr id="24578"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24579"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11" name="2 - TextBox"/>
          <p:cNvSpPr txBox="1">
            <a:spLocks noChangeArrowheads="1"/>
          </p:cNvSpPr>
          <p:nvPr/>
        </p:nvSpPr>
        <p:spPr bwMode="auto">
          <a:xfrm>
            <a:off x="344488" y="1628775"/>
            <a:ext cx="7272337" cy="3524250"/>
          </a:xfrm>
          <a:prstGeom prst="rect">
            <a:avLst/>
          </a:prstGeom>
          <a:noFill/>
          <a:ln w="9525">
            <a:noFill/>
            <a:miter lim="800000"/>
            <a:headEnd/>
            <a:tailEnd/>
          </a:ln>
        </p:spPr>
        <p:txBody>
          <a:bodyPr>
            <a:spAutoFit/>
          </a:bodyPr>
          <a:lstStyle/>
          <a:p>
            <a:pPr algn="just">
              <a:lnSpc>
                <a:spcPct val="114000"/>
              </a:lnSpc>
            </a:pPr>
            <a:r>
              <a:rPr lang="el-GR" b="1" u="sng">
                <a:solidFill>
                  <a:srgbClr val="707070"/>
                </a:solidFill>
                <a:latin typeface="Century Schoolbook" pitchFamily="18" charset="0"/>
              </a:rPr>
              <a:t>Πολιτισμός</a:t>
            </a:r>
          </a:p>
          <a:p>
            <a:pPr algn="just">
              <a:lnSpc>
                <a:spcPct val="114000"/>
              </a:lnSpc>
            </a:pPr>
            <a:endParaRPr lang="el-GR" b="1">
              <a:solidFill>
                <a:srgbClr val="707070"/>
              </a:solidFill>
              <a:latin typeface="Century Schoolbook" pitchFamily="18" charset="0"/>
            </a:endParaRPr>
          </a:p>
          <a:p>
            <a:pPr>
              <a:lnSpc>
                <a:spcPct val="114000"/>
              </a:lnSpc>
              <a:spcAft>
                <a:spcPts val="600"/>
              </a:spcAft>
              <a:buClr>
                <a:schemeClr val="accent1"/>
              </a:buClr>
              <a:buFont typeface="Arial" charset="0"/>
              <a:buChar char="•"/>
            </a:pPr>
            <a:r>
              <a:rPr lang="el-GR">
                <a:solidFill>
                  <a:srgbClr val="707070"/>
                </a:solidFill>
                <a:latin typeface="Century Schoolbook" pitchFamily="18" charset="0"/>
              </a:rPr>
              <a:t>Πληθώρα Μουσείων στην πόλη της Κομοτηνής </a:t>
            </a:r>
          </a:p>
          <a:p>
            <a:pPr>
              <a:lnSpc>
                <a:spcPct val="114000"/>
              </a:lnSpc>
              <a:spcAft>
                <a:spcPts val="600"/>
              </a:spcAft>
              <a:buClr>
                <a:schemeClr val="accent1"/>
              </a:buClr>
              <a:buFont typeface="Arial" charset="0"/>
              <a:buChar char="•"/>
            </a:pPr>
            <a:r>
              <a:rPr lang="el-GR">
                <a:solidFill>
                  <a:srgbClr val="707070"/>
                </a:solidFill>
                <a:latin typeface="Century Schoolbook" pitchFamily="18" charset="0"/>
              </a:rPr>
              <a:t>Χαρακτηρισμένα μνημεία πολιτιστικής αξίας, Ηρώα, </a:t>
            </a:r>
            <a:r>
              <a:rPr lang="el-GR">
                <a:solidFill>
                  <a:srgbClr val="707070"/>
                </a:solidFill>
              </a:rPr>
              <a:t>κτίσματα</a:t>
            </a:r>
            <a:r>
              <a:rPr lang="el-GR">
                <a:solidFill>
                  <a:srgbClr val="707070"/>
                </a:solidFill>
                <a:latin typeface="Century Schoolbook" pitchFamily="18" charset="0"/>
              </a:rPr>
              <a:t> και </a:t>
            </a:r>
            <a:r>
              <a:rPr lang="el-GR">
                <a:solidFill>
                  <a:srgbClr val="707070"/>
                </a:solidFill>
              </a:rPr>
              <a:t>τοποθεσίες</a:t>
            </a:r>
            <a:r>
              <a:rPr lang="el-GR">
                <a:solidFill>
                  <a:srgbClr val="707070"/>
                </a:solidFill>
                <a:latin typeface="Century Schoolbook" pitchFamily="18" charset="0"/>
              </a:rPr>
              <a:t> ιδιαίτερης ιστορικής και αρχιτεκτονικής αξίας</a:t>
            </a:r>
          </a:p>
          <a:p>
            <a:pPr>
              <a:lnSpc>
                <a:spcPct val="114000"/>
              </a:lnSpc>
              <a:spcAft>
                <a:spcPts val="600"/>
              </a:spcAft>
              <a:buClr>
                <a:schemeClr val="accent1"/>
              </a:buClr>
              <a:buFont typeface="Arial" charset="0"/>
              <a:buChar char="•"/>
            </a:pPr>
            <a:r>
              <a:rPr lang="el-GR">
                <a:solidFill>
                  <a:srgbClr val="707070"/>
                </a:solidFill>
                <a:latin typeface="Century Schoolbook" pitchFamily="18" charset="0"/>
              </a:rPr>
              <a:t>Λειτουργία  του Συνεδριακού και Πολιτιστικού Κέντρου Κομοτηνή</a:t>
            </a:r>
            <a:r>
              <a:rPr lang="el-GR">
                <a:solidFill>
                  <a:srgbClr val="707070"/>
                </a:solidFill>
              </a:rPr>
              <a:t>ς</a:t>
            </a:r>
            <a:r>
              <a:rPr lang="el-GR">
                <a:solidFill>
                  <a:srgbClr val="707070"/>
                </a:solidFill>
                <a:latin typeface="Century Schoolbook" pitchFamily="18" charset="0"/>
              </a:rPr>
              <a:t>, με σταθερά αυξανόμενη </a:t>
            </a:r>
            <a:r>
              <a:rPr lang="el-GR">
                <a:solidFill>
                  <a:srgbClr val="707070"/>
                </a:solidFill>
              </a:rPr>
              <a:t>δραστηριότητα</a:t>
            </a:r>
            <a:r>
              <a:rPr lang="el-GR">
                <a:solidFill>
                  <a:srgbClr val="707070"/>
                </a:solidFill>
                <a:latin typeface="Century Schoolbook" pitchFamily="18" charset="0"/>
              </a:rPr>
              <a:t>.</a:t>
            </a:r>
          </a:p>
          <a:p>
            <a:pPr>
              <a:lnSpc>
                <a:spcPct val="114000"/>
              </a:lnSpc>
              <a:spcAft>
                <a:spcPts val="600"/>
              </a:spcAft>
              <a:buClr>
                <a:schemeClr val="accent1"/>
              </a:buClr>
              <a:buFont typeface="Arial" charset="0"/>
              <a:buChar char="•"/>
            </a:pPr>
            <a:r>
              <a:rPr lang="el-GR">
                <a:solidFill>
                  <a:srgbClr val="707070"/>
                </a:solidFill>
                <a:latin typeface="Century Schoolbook" pitchFamily="18" charset="0"/>
              </a:rPr>
              <a:t>Ετήσιες εκδηλώσεις με </a:t>
            </a:r>
            <a:r>
              <a:rPr lang="el-GR">
                <a:solidFill>
                  <a:srgbClr val="707070"/>
                </a:solidFill>
              </a:rPr>
              <a:t>ξεχωριστό</a:t>
            </a:r>
            <a:r>
              <a:rPr lang="el-GR">
                <a:solidFill>
                  <a:srgbClr val="707070"/>
                </a:solidFill>
                <a:latin typeface="Century Schoolbook" pitchFamily="18" charset="0"/>
              </a:rPr>
              <a:t> </a:t>
            </a:r>
            <a:r>
              <a:rPr lang="el-GR">
                <a:solidFill>
                  <a:srgbClr val="707070"/>
                </a:solidFill>
              </a:rPr>
              <a:t>τοπικό και πολιτιστικό </a:t>
            </a:r>
            <a:r>
              <a:rPr lang="el-GR">
                <a:solidFill>
                  <a:srgbClr val="707070"/>
                </a:solidFill>
                <a:latin typeface="Century Schoolbook" pitchFamily="18" charset="0"/>
              </a:rPr>
              <a:t>χαρακτήρα </a:t>
            </a:r>
          </a:p>
          <a:p>
            <a:pPr>
              <a:lnSpc>
                <a:spcPct val="114000"/>
              </a:lnSpc>
              <a:spcAft>
                <a:spcPts val="600"/>
              </a:spcAft>
              <a:buClr>
                <a:schemeClr val="accent1"/>
              </a:buClr>
              <a:buFont typeface="Arial" charset="0"/>
              <a:buChar char="•"/>
            </a:pPr>
            <a:r>
              <a:rPr lang="el-GR">
                <a:solidFill>
                  <a:srgbClr val="707070"/>
                </a:solidFill>
                <a:latin typeface="Century Schoolbook" pitchFamily="18" charset="0"/>
              </a:rPr>
              <a:t>Ιδιαίτερο πολυπολιτισμικό στοιχείο, αποτυπωμένο και στη δομημένη κληρονομιά της πόλη</a:t>
            </a:r>
          </a:p>
        </p:txBody>
      </p:sp>
      <p:grpSp>
        <p:nvGrpSpPr>
          <p:cNvPr id="16" name="15 - Ομάδα"/>
          <p:cNvGrpSpPr>
            <a:grpSpLocks/>
          </p:cNvGrpSpPr>
          <p:nvPr/>
        </p:nvGrpSpPr>
        <p:grpSpPr bwMode="auto">
          <a:xfrm>
            <a:off x="7953375" y="1700213"/>
            <a:ext cx="1752600" cy="4897437"/>
            <a:chOff x="7953334" y="1700808"/>
            <a:chExt cx="1752194" cy="4896544"/>
          </a:xfrm>
        </p:grpSpPr>
        <p:pic>
          <p:nvPicPr>
            <p:cNvPr id="4098" name="Picture 2" descr="C:\Documents and Settings\mixalis\Τα έγγραφά μου\Μελέτη_Τουρισμού\images\Megaro_Komotinis.jpg"/>
            <p:cNvPicPr>
              <a:picLocks noChangeAspect="1" noChangeArrowheads="1"/>
            </p:cNvPicPr>
            <p:nvPr/>
          </p:nvPicPr>
          <p:blipFill>
            <a:blip r:embed="rId5" cstate="print"/>
            <a:srcRect/>
            <a:stretch>
              <a:fillRect/>
            </a:stretch>
          </p:blipFill>
          <p:spPr bwMode="auto">
            <a:xfrm>
              <a:off x="7953334" y="5283206"/>
              <a:ext cx="1752194" cy="1314146"/>
            </a:xfrm>
            <a:prstGeom prst="rect">
              <a:avLst/>
            </a:prstGeom>
            <a:ln>
              <a:noFill/>
            </a:ln>
            <a:effectLst>
              <a:softEdge rad="112500"/>
            </a:effectLst>
          </p:spPr>
        </p:pic>
        <p:pic>
          <p:nvPicPr>
            <p:cNvPr id="24583" name="Picture 20" descr="Komotini"/>
            <p:cNvPicPr>
              <a:picLocks noChangeAspect="1" noChangeArrowheads="1"/>
            </p:cNvPicPr>
            <p:nvPr/>
          </p:nvPicPr>
          <p:blipFill>
            <a:blip r:embed="rId6">
              <a:clrChange>
                <a:clrFrom>
                  <a:srgbClr val="FFFFFF"/>
                </a:clrFrom>
                <a:clrTo>
                  <a:srgbClr val="FFFFFF">
                    <a:alpha val="0"/>
                  </a:srgbClr>
                </a:clrTo>
              </a:clrChange>
            </a:blip>
            <a:srcRect t="12013"/>
            <a:stretch>
              <a:fillRect/>
            </a:stretch>
          </p:blipFill>
          <p:spPr bwMode="auto">
            <a:xfrm>
              <a:off x="7977336" y="4128986"/>
              <a:ext cx="1589605" cy="1036352"/>
            </a:xfrm>
            <a:prstGeom prst="rect">
              <a:avLst/>
            </a:prstGeom>
            <a:noFill/>
            <a:ln w="9525">
              <a:noFill/>
              <a:miter lim="800000"/>
              <a:headEnd/>
              <a:tailEnd/>
            </a:ln>
          </p:spPr>
        </p:pic>
        <p:pic>
          <p:nvPicPr>
            <p:cNvPr id="4099" name="Picture 3" descr="C:\Documents and Settings\mixalis\Τα έγγραφά μου\Μελέτη_Τουρισμού\images\DSC00288.jpg"/>
            <p:cNvPicPr>
              <a:picLocks noChangeAspect="1" noChangeArrowheads="1"/>
            </p:cNvPicPr>
            <p:nvPr/>
          </p:nvPicPr>
          <p:blipFill>
            <a:blip r:embed="rId7" cstate="print"/>
            <a:srcRect/>
            <a:stretch>
              <a:fillRect/>
            </a:stretch>
          </p:blipFill>
          <p:spPr bwMode="auto">
            <a:xfrm>
              <a:off x="7977336" y="2852936"/>
              <a:ext cx="1724165" cy="1155190"/>
            </a:xfrm>
            <a:prstGeom prst="rect">
              <a:avLst/>
            </a:prstGeom>
            <a:ln>
              <a:noFill/>
            </a:ln>
            <a:effectLst>
              <a:softEdge rad="112500"/>
            </a:effectLst>
          </p:spPr>
        </p:pic>
        <p:pic>
          <p:nvPicPr>
            <p:cNvPr id="1026" name="Picture 2"/>
            <p:cNvPicPr>
              <a:picLocks noChangeAspect="1" noChangeArrowheads="1"/>
            </p:cNvPicPr>
            <p:nvPr/>
          </p:nvPicPr>
          <p:blipFill>
            <a:blip r:embed="rId8" cstate="print"/>
            <a:srcRect/>
            <a:stretch>
              <a:fillRect/>
            </a:stretch>
          </p:blipFill>
          <p:spPr bwMode="auto">
            <a:xfrm>
              <a:off x="7977336" y="1700808"/>
              <a:ext cx="1656184" cy="1102719"/>
            </a:xfrm>
            <a:prstGeom prst="rect">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6769100"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r>
              <a:rPr lang="el-GR" sz="3200" b="1" dirty="0">
                <a:solidFill>
                  <a:schemeClr val="bg1">
                    <a:lumMod val="50000"/>
                  </a:schemeClr>
                </a:solidFill>
                <a:latin typeface="Century Schoolbook" pitchFamily="18" charset="0"/>
                <a:cs typeface="+mn-cs"/>
              </a:rPr>
              <a:t>γενικά</a:t>
            </a:r>
            <a:endParaRPr lang="el-GR" sz="3200" dirty="0">
              <a:solidFill>
                <a:schemeClr val="bg1">
                  <a:lumMod val="50000"/>
                </a:schemeClr>
              </a:solidFill>
              <a:latin typeface="Century Schoolbook" pitchFamily="18" charset="0"/>
              <a:cs typeface="+mn-cs"/>
            </a:endParaRPr>
          </a:p>
        </p:txBody>
      </p:sp>
      <p:pic>
        <p:nvPicPr>
          <p:cNvPr id="26626"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26627"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graphicFrame>
        <p:nvGraphicFramePr>
          <p:cNvPr id="13" name="12 - Διάγραμμα"/>
          <p:cNvGraphicFramePr/>
          <p:nvPr/>
        </p:nvGraphicFramePr>
        <p:xfrm>
          <a:off x="200472" y="1967054"/>
          <a:ext cx="9505056" cy="1337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2 - TextBox"/>
          <p:cNvSpPr txBox="1">
            <a:spLocks noChangeArrowheads="1"/>
          </p:cNvSpPr>
          <p:nvPr/>
        </p:nvSpPr>
        <p:spPr bwMode="auto">
          <a:xfrm>
            <a:off x="344488" y="1716088"/>
            <a:ext cx="9217025" cy="379412"/>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Το τουριστικό σύνθετο: </a:t>
            </a:r>
            <a:endParaRPr lang="el-GR" b="1" dirty="0">
              <a:solidFill>
                <a:schemeClr val="bg1">
                  <a:lumMod val="50000"/>
                </a:schemeClr>
              </a:solidFill>
              <a:latin typeface="Century Schoolbook" pitchFamily="18" charset="0"/>
              <a:cs typeface="+mn-cs"/>
            </a:endParaRPr>
          </a:p>
        </p:txBody>
      </p:sp>
      <p:sp>
        <p:nvSpPr>
          <p:cNvPr id="12" name="2 - TextBox"/>
          <p:cNvSpPr txBox="1">
            <a:spLocks noChangeArrowheads="1"/>
          </p:cNvSpPr>
          <p:nvPr/>
        </p:nvSpPr>
        <p:spPr bwMode="auto">
          <a:xfrm>
            <a:off x="344488" y="3081338"/>
            <a:ext cx="9217025" cy="379412"/>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Ο στόχος: </a:t>
            </a:r>
            <a:endParaRPr lang="el-GR" b="1" dirty="0">
              <a:solidFill>
                <a:schemeClr val="bg1">
                  <a:lumMod val="50000"/>
                </a:schemeClr>
              </a:solidFill>
              <a:latin typeface="Century Schoolbook" pitchFamily="18" charset="0"/>
              <a:cs typeface="+mn-cs"/>
            </a:endParaRPr>
          </a:p>
        </p:txBody>
      </p:sp>
      <p:sp>
        <p:nvSpPr>
          <p:cNvPr id="17" name="2 - TextBox"/>
          <p:cNvSpPr txBox="1">
            <a:spLocks noChangeArrowheads="1"/>
          </p:cNvSpPr>
          <p:nvPr/>
        </p:nvSpPr>
        <p:spPr bwMode="auto">
          <a:xfrm>
            <a:off x="344488" y="3371850"/>
            <a:ext cx="9217025" cy="795338"/>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dirty="0">
                <a:solidFill>
                  <a:schemeClr val="bg1">
                    <a:lumMod val="50000"/>
                  </a:schemeClr>
                </a:solidFill>
                <a:latin typeface="Century Schoolbook" pitchFamily="18" charset="0"/>
                <a:cs typeface="+mn-cs"/>
              </a:rPr>
              <a:t>Διαμόρφωση του καταλληλότερου στρατηγικού σχεδίου με σκοπό τον </a:t>
            </a:r>
          </a:p>
          <a:p>
            <a:pPr algn="ctr" fontAlgn="auto">
              <a:lnSpc>
                <a:spcPct val="114000"/>
              </a:lnSpc>
              <a:spcBef>
                <a:spcPts val="0"/>
              </a:spcBef>
              <a:spcAft>
                <a:spcPts val="0"/>
              </a:spcAft>
              <a:defRPr/>
            </a:pPr>
            <a:r>
              <a:rPr lang="el-GR" sz="2200" b="1" dirty="0" err="1">
                <a:solidFill>
                  <a:schemeClr val="bg1">
                    <a:lumMod val="50000"/>
                  </a:schemeClr>
                </a:solidFill>
                <a:latin typeface="Century Schoolbook" pitchFamily="18" charset="0"/>
                <a:cs typeface="+mn-cs"/>
              </a:rPr>
              <a:t>Προσβάσιμο</a:t>
            </a:r>
            <a:r>
              <a:rPr lang="el-GR" sz="2200" b="1" dirty="0">
                <a:solidFill>
                  <a:schemeClr val="bg1">
                    <a:lumMod val="50000"/>
                  </a:schemeClr>
                </a:solidFill>
                <a:latin typeface="Century Schoolbook" pitchFamily="18" charset="0"/>
                <a:cs typeface="+mn-cs"/>
              </a:rPr>
              <a:t> σε όλους Τουρισμό </a:t>
            </a:r>
          </a:p>
        </p:txBody>
      </p:sp>
      <p:sp>
        <p:nvSpPr>
          <p:cNvPr id="18" name="2 - TextBox"/>
          <p:cNvSpPr txBox="1">
            <a:spLocks noChangeArrowheads="1"/>
          </p:cNvSpPr>
          <p:nvPr/>
        </p:nvSpPr>
        <p:spPr bwMode="auto">
          <a:xfrm>
            <a:off x="344488" y="4489450"/>
            <a:ext cx="9217025" cy="182562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Η χωρική τμηματοποίηση: </a:t>
            </a:r>
            <a:endParaRPr lang="el-GR" b="1" dirty="0">
              <a:solidFill>
                <a:schemeClr val="bg1">
                  <a:lumMod val="50000"/>
                </a:schemeClr>
              </a:solidFill>
              <a:latin typeface="Century Schoolbook" pitchFamily="18" charset="0"/>
              <a:cs typeface="+mn-cs"/>
            </a:endParaRP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Σκοπός : Η ανάδειξη του Δήμου σε ειδικό τουριστικό προορισμό.</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Στόχος: Η ολοκληρωμένη, </a:t>
            </a:r>
            <a:r>
              <a:rPr lang="el-GR" dirty="0" err="1">
                <a:solidFill>
                  <a:schemeClr val="bg1">
                    <a:lumMod val="50000"/>
                  </a:schemeClr>
                </a:solidFill>
                <a:latin typeface="Century Schoolbook" pitchFamily="18" charset="0"/>
                <a:cs typeface="+mn-cs"/>
              </a:rPr>
              <a:t>πολυεπίπεδη</a:t>
            </a:r>
            <a:r>
              <a:rPr lang="el-GR" dirty="0">
                <a:solidFill>
                  <a:schemeClr val="bg1">
                    <a:lumMod val="50000"/>
                  </a:schemeClr>
                </a:solidFill>
                <a:latin typeface="Century Schoolbook" pitchFamily="18" charset="0"/>
                <a:cs typeface="+mn-cs"/>
              </a:rPr>
              <a:t> και τελικά βιώσιμη ανάπτυξη της περιοχής.</a:t>
            </a:r>
          </a:p>
          <a:p>
            <a:pPr marL="176213" indent="-176213" fontAlgn="auto">
              <a:lnSpc>
                <a:spcPct val="114000"/>
              </a:lnSpc>
              <a:spcBef>
                <a:spcPts val="0"/>
              </a:spcBef>
              <a:spcAft>
                <a:spcPts val="600"/>
              </a:spcAft>
              <a:buClr>
                <a:schemeClr val="accent1"/>
              </a:buClr>
              <a:buFont typeface="Arial" pitchFamily="34" charset="0"/>
              <a:buChar char="•"/>
              <a:defRPr/>
            </a:pPr>
            <a:r>
              <a:rPr lang="el-GR" dirty="0">
                <a:solidFill>
                  <a:schemeClr val="bg1">
                    <a:lumMod val="50000"/>
                  </a:schemeClr>
                </a:solidFill>
                <a:latin typeface="Century Schoolbook" pitchFamily="18" charset="0"/>
                <a:cs typeface="+mn-cs"/>
              </a:rPr>
              <a:t>Μέθοδος: Η </a:t>
            </a:r>
            <a:r>
              <a:rPr lang="el-GR" dirty="0" err="1">
                <a:solidFill>
                  <a:schemeClr val="bg1">
                    <a:lumMod val="50000"/>
                  </a:schemeClr>
                </a:solidFill>
                <a:latin typeface="Century Schoolbook" pitchFamily="18" charset="0"/>
                <a:cs typeface="+mn-cs"/>
              </a:rPr>
              <a:t>ζωνοποίηση</a:t>
            </a:r>
            <a:r>
              <a:rPr lang="el-GR" dirty="0">
                <a:solidFill>
                  <a:schemeClr val="bg1">
                    <a:lumMod val="50000"/>
                  </a:schemeClr>
                </a:solidFill>
                <a:latin typeface="Century Schoolbook" pitchFamily="18" charset="0"/>
                <a:cs typeface="+mn-cs"/>
              </a:rPr>
              <a:t> της ενιαίας χωρικής ενότητας του Δήμου, βάσει θέσης, χαρακτηριστικών και δυνατοτήτων τουριστικής ανάπτυξης.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P spid="12"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6769100"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r>
              <a:rPr lang="el-GR" sz="3200" b="1" dirty="0">
                <a:solidFill>
                  <a:schemeClr val="bg1">
                    <a:lumMod val="50000"/>
                  </a:schemeClr>
                </a:solidFill>
                <a:latin typeface="Century Schoolbook" pitchFamily="18" charset="0"/>
                <a:cs typeface="+mn-cs"/>
              </a:rPr>
              <a:t>χωρικά</a:t>
            </a:r>
            <a:endParaRPr lang="el-GR" sz="3200" dirty="0">
              <a:solidFill>
                <a:schemeClr val="bg1">
                  <a:lumMod val="50000"/>
                </a:schemeClr>
              </a:solidFill>
              <a:latin typeface="Century Schoolbook" pitchFamily="18" charset="0"/>
              <a:cs typeface="+mn-cs"/>
            </a:endParaRPr>
          </a:p>
        </p:txBody>
      </p:sp>
      <p:pic>
        <p:nvPicPr>
          <p:cNvPr id="28674"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28675"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pic>
        <p:nvPicPr>
          <p:cNvPr id="28676" name="Picture 2" descr="C:\Documents and Settings\mixalis\Τα έγγραφά μου\Μελέτη_Τουρισμού\Maps\Municipality of Komotini_crop.jpg"/>
          <p:cNvPicPr>
            <a:picLocks noChangeAspect="1" noChangeArrowheads="1"/>
          </p:cNvPicPr>
          <p:nvPr/>
        </p:nvPicPr>
        <p:blipFill>
          <a:blip r:embed="rId5">
            <a:clrChange>
              <a:clrFrom>
                <a:srgbClr val="D0CFD4"/>
              </a:clrFrom>
              <a:clrTo>
                <a:srgbClr val="D0CFD4">
                  <a:alpha val="0"/>
                </a:srgbClr>
              </a:clrTo>
            </a:clrChange>
          </a:blip>
          <a:srcRect t="11185"/>
          <a:stretch>
            <a:fillRect/>
          </a:stretch>
        </p:blipFill>
        <p:spPr bwMode="auto">
          <a:xfrm>
            <a:off x="3405188" y="1565275"/>
            <a:ext cx="6300787" cy="5292725"/>
          </a:xfrm>
          <a:prstGeom prst="rect">
            <a:avLst/>
          </a:prstGeom>
          <a:noFill/>
          <a:ln w="9525">
            <a:noFill/>
            <a:miter lim="800000"/>
            <a:headEnd/>
            <a:tailEnd/>
          </a:ln>
        </p:spPr>
      </p:pic>
      <p:sp>
        <p:nvSpPr>
          <p:cNvPr id="13" name="12 - Ελεύθερη σχεδίαση"/>
          <p:cNvSpPr/>
          <p:nvPr/>
        </p:nvSpPr>
        <p:spPr>
          <a:xfrm>
            <a:off x="6060281" y="1840706"/>
            <a:ext cx="1710531" cy="1378620"/>
          </a:xfrm>
          <a:custGeom>
            <a:avLst/>
            <a:gdLst>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59669 w 1710531"/>
              <a:gd name="connsiteY255" fmla="*/ 137160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36935 w 1710531"/>
              <a:gd name="connsiteY264" fmla="*/ 1300262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88207 w 1710531"/>
              <a:gd name="connsiteY264" fmla="*/ 1314450 h 1391228"/>
              <a:gd name="connsiteX265" fmla="*/ 764927 w 1710531"/>
              <a:gd name="connsiteY265" fmla="*/ 1300262 h 1391228"/>
              <a:gd name="connsiteX266" fmla="*/ 635794 w 1710531"/>
              <a:gd name="connsiteY266" fmla="*/ 1309688 h 1391228"/>
              <a:gd name="connsiteX267" fmla="*/ 485775 w 1710531"/>
              <a:gd name="connsiteY267" fmla="*/ 1312069 h 1391228"/>
              <a:gd name="connsiteX268" fmla="*/ 478632 w 1710531"/>
              <a:gd name="connsiteY268" fmla="*/ 1314450 h 1391228"/>
              <a:gd name="connsiteX269" fmla="*/ 428625 w 1710531"/>
              <a:gd name="connsiteY269" fmla="*/ 1312069 h 1391228"/>
              <a:gd name="connsiteX270" fmla="*/ 431007 w 1710531"/>
              <a:gd name="connsiteY270" fmla="*/ 1285875 h 1391228"/>
              <a:gd name="connsiteX271" fmla="*/ 423863 w 1710531"/>
              <a:gd name="connsiteY271" fmla="*/ 1250157 h 1391228"/>
              <a:gd name="connsiteX272" fmla="*/ 421482 w 1710531"/>
              <a:gd name="connsiteY272" fmla="*/ 1243013 h 1391228"/>
              <a:gd name="connsiteX273" fmla="*/ 414338 w 1710531"/>
              <a:gd name="connsiteY273" fmla="*/ 1238250 h 1391228"/>
              <a:gd name="connsiteX274" fmla="*/ 402432 w 1710531"/>
              <a:gd name="connsiteY274" fmla="*/ 1226344 h 1391228"/>
              <a:gd name="connsiteX275" fmla="*/ 397669 w 1710531"/>
              <a:gd name="connsiteY275" fmla="*/ 1219200 h 1391228"/>
              <a:gd name="connsiteX276" fmla="*/ 390525 w 1710531"/>
              <a:gd name="connsiteY276" fmla="*/ 1212057 h 1391228"/>
              <a:gd name="connsiteX277" fmla="*/ 383382 w 1710531"/>
              <a:gd name="connsiteY277" fmla="*/ 1197769 h 1391228"/>
              <a:gd name="connsiteX278" fmla="*/ 385763 w 1710531"/>
              <a:gd name="connsiteY278" fmla="*/ 1185863 h 1391228"/>
              <a:gd name="connsiteX279" fmla="*/ 395288 w 1710531"/>
              <a:gd name="connsiteY279" fmla="*/ 1171575 h 1391228"/>
              <a:gd name="connsiteX280" fmla="*/ 404813 w 1710531"/>
              <a:gd name="connsiteY280" fmla="*/ 1150144 h 1391228"/>
              <a:gd name="connsiteX281" fmla="*/ 407194 w 1710531"/>
              <a:gd name="connsiteY281" fmla="*/ 1143000 h 1391228"/>
              <a:gd name="connsiteX282" fmla="*/ 414338 w 1710531"/>
              <a:gd name="connsiteY282" fmla="*/ 1135857 h 1391228"/>
              <a:gd name="connsiteX283" fmla="*/ 464344 w 1710531"/>
              <a:gd name="connsiteY283" fmla="*/ 1128713 h 1391228"/>
              <a:gd name="connsiteX284" fmla="*/ 464344 w 1710531"/>
              <a:gd name="connsiteY284" fmla="*/ 1090613 h 1391228"/>
              <a:gd name="connsiteX285" fmla="*/ 466725 w 1710531"/>
              <a:gd name="connsiteY285" fmla="*/ 1071563 h 1391228"/>
              <a:gd name="connsiteX286" fmla="*/ 459582 w 1710531"/>
              <a:gd name="connsiteY286" fmla="*/ 1052513 h 1391228"/>
              <a:gd name="connsiteX287" fmla="*/ 452438 w 1710531"/>
              <a:gd name="connsiteY287" fmla="*/ 1047750 h 1391228"/>
              <a:gd name="connsiteX288" fmla="*/ 442913 w 1710531"/>
              <a:gd name="connsiteY288" fmla="*/ 1035844 h 1391228"/>
              <a:gd name="connsiteX289" fmla="*/ 433388 w 1710531"/>
              <a:gd name="connsiteY289" fmla="*/ 1026319 h 1391228"/>
              <a:gd name="connsiteX290" fmla="*/ 433388 w 1710531"/>
              <a:gd name="connsiteY290" fmla="*/ 1012032 h 1391228"/>
              <a:gd name="connsiteX291" fmla="*/ 428625 w 1710531"/>
              <a:gd name="connsiteY291" fmla="*/ 973932 h 1391228"/>
              <a:gd name="connsiteX292" fmla="*/ 423863 w 1710531"/>
              <a:gd name="connsiteY292" fmla="*/ 966788 h 1391228"/>
              <a:gd name="connsiteX293" fmla="*/ 416719 w 1710531"/>
              <a:gd name="connsiteY293" fmla="*/ 962025 h 1391228"/>
              <a:gd name="connsiteX294" fmla="*/ 409575 w 1710531"/>
              <a:gd name="connsiteY294" fmla="*/ 954882 h 1391228"/>
              <a:gd name="connsiteX295" fmla="*/ 402432 w 1710531"/>
              <a:gd name="connsiteY295" fmla="*/ 952500 h 1391228"/>
              <a:gd name="connsiteX296" fmla="*/ 395288 w 1710531"/>
              <a:gd name="connsiteY296" fmla="*/ 947738 h 1391228"/>
              <a:gd name="connsiteX297" fmla="*/ 381000 w 1710531"/>
              <a:gd name="connsiteY297" fmla="*/ 942975 h 1391228"/>
              <a:gd name="connsiteX298" fmla="*/ 369094 w 1710531"/>
              <a:gd name="connsiteY298" fmla="*/ 921544 h 1391228"/>
              <a:gd name="connsiteX299" fmla="*/ 361950 w 1710531"/>
              <a:gd name="connsiteY299" fmla="*/ 916782 h 1391228"/>
              <a:gd name="connsiteX300" fmla="*/ 350044 w 1710531"/>
              <a:gd name="connsiteY300" fmla="*/ 895350 h 1391228"/>
              <a:gd name="connsiteX301" fmla="*/ 345282 w 1710531"/>
              <a:gd name="connsiteY301" fmla="*/ 888207 h 1391228"/>
              <a:gd name="connsiteX302" fmla="*/ 338138 w 1710531"/>
              <a:gd name="connsiteY302" fmla="*/ 873919 h 1391228"/>
              <a:gd name="connsiteX303" fmla="*/ 330994 w 1710531"/>
              <a:gd name="connsiteY303" fmla="*/ 869157 h 1391228"/>
              <a:gd name="connsiteX304" fmla="*/ 319088 w 1710531"/>
              <a:gd name="connsiteY304" fmla="*/ 859632 h 1391228"/>
              <a:gd name="connsiteX305" fmla="*/ 314325 w 1710531"/>
              <a:gd name="connsiteY305" fmla="*/ 852488 h 1391228"/>
              <a:gd name="connsiteX306" fmla="*/ 300038 w 1710531"/>
              <a:gd name="connsiteY306" fmla="*/ 842963 h 1391228"/>
              <a:gd name="connsiteX307" fmla="*/ 273844 w 1710531"/>
              <a:gd name="connsiteY307" fmla="*/ 838200 h 1391228"/>
              <a:gd name="connsiteX308" fmla="*/ 264319 w 1710531"/>
              <a:gd name="connsiteY308" fmla="*/ 835819 h 1391228"/>
              <a:gd name="connsiteX309" fmla="*/ 247650 w 1710531"/>
              <a:gd name="connsiteY309" fmla="*/ 833438 h 1391228"/>
              <a:gd name="connsiteX310" fmla="*/ 223838 w 1710531"/>
              <a:gd name="connsiteY310" fmla="*/ 823913 h 1391228"/>
              <a:gd name="connsiteX311" fmla="*/ 209550 w 1710531"/>
              <a:gd name="connsiteY311" fmla="*/ 814388 h 1391228"/>
              <a:gd name="connsiteX312" fmla="*/ 202407 w 1710531"/>
              <a:gd name="connsiteY312" fmla="*/ 807244 h 1391228"/>
              <a:gd name="connsiteX313" fmla="*/ 195263 w 1710531"/>
              <a:gd name="connsiteY313" fmla="*/ 804863 h 1391228"/>
              <a:gd name="connsiteX314" fmla="*/ 180975 w 1710531"/>
              <a:gd name="connsiteY314" fmla="*/ 797719 h 1391228"/>
              <a:gd name="connsiteX315" fmla="*/ 173832 w 1710531"/>
              <a:gd name="connsiteY315" fmla="*/ 792957 h 1391228"/>
              <a:gd name="connsiteX316" fmla="*/ 157163 w 1710531"/>
              <a:gd name="connsiteY316" fmla="*/ 788194 h 1391228"/>
              <a:gd name="connsiteX317" fmla="*/ 107157 w 1710531"/>
              <a:gd name="connsiteY317" fmla="*/ 790575 h 1391228"/>
              <a:gd name="connsiteX318" fmla="*/ 97632 w 1710531"/>
              <a:gd name="connsiteY318" fmla="*/ 792957 h 1391228"/>
              <a:gd name="connsiteX319" fmla="*/ 61913 w 1710531"/>
              <a:gd name="connsiteY319" fmla="*/ 790575 h 1391228"/>
              <a:gd name="connsiteX320" fmla="*/ 54769 w 1710531"/>
              <a:gd name="connsiteY320" fmla="*/ 785813 h 1391228"/>
              <a:gd name="connsiteX321" fmla="*/ 47625 w 1710531"/>
              <a:gd name="connsiteY321" fmla="*/ 771525 h 1391228"/>
              <a:gd name="connsiteX322" fmla="*/ 42863 w 1710531"/>
              <a:gd name="connsiteY322" fmla="*/ 764382 h 1391228"/>
              <a:gd name="connsiteX323" fmla="*/ 40482 w 1710531"/>
              <a:gd name="connsiteY323" fmla="*/ 757238 h 1391228"/>
              <a:gd name="connsiteX324" fmla="*/ 26194 w 1710531"/>
              <a:gd name="connsiteY324" fmla="*/ 750094 h 1391228"/>
              <a:gd name="connsiteX325" fmla="*/ 7144 w 1710531"/>
              <a:gd name="connsiteY325" fmla="*/ 728663 h 1391228"/>
              <a:gd name="connsiteX326" fmla="*/ 0 w 1710531"/>
              <a:gd name="connsiteY326" fmla="*/ 702469 h 1391228"/>
              <a:gd name="connsiteX327" fmla="*/ 7144 w 1710531"/>
              <a:gd name="connsiteY327"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085850 w 1710531"/>
              <a:gd name="connsiteY258" fmla="*/ 1338263 h 1391228"/>
              <a:gd name="connsiteX259" fmla="*/ 1064419 w 1710531"/>
              <a:gd name="connsiteY259" fmla="*/ 1333500 h 1391228"/>
              <a:gd name="connsiteX260" fmla="*/ 1050132 w 1710531"/>
              <a:gd name="connsiteY260" fmla="*/ 1328738 h 1391228"/>
              <a:gd name="connsiteX261" fmla="*/ 1007269 w 1710531"/>
              <a:gd name="connsiteY261" fmla="*/ 1326357 h 1391228"/>
              <a:gd name="connsiteX262" fmla="*/ 952500 w 1710531"/>
              <a:gd name="connsiteY262" fmla="*/ 1321594 h 1391228"/>
              <a:gd name="connsiteX263" fmla="*/ 888207 w 1710531"/>
              <a:gd name="connsiteY263" fmla="*/ 1314450 h 1391228"/>
              <a:gd name="connsiteX264" fmla="*/ 764927 w 1710531"/>
              <a:gd name="connsiteY264" fmla="*/ 1300262 h 1391228"/>
              <a:gd name="connsiteX265" fmla="*/ 635794 w 1710531"/>
              <a:gd name="connsiteY265" fmla="*/ 1309688 h 1391228"/>
              <a:gd name="connsiteX266" fmla="*/ 485775 w 1710531"/>
              <a:gd name="connsiteY266" fmla="*/ 1312069 h 1391228"/>
              <a:gd name="connsiteX267" fmla="*/ 478632 w 1710531"/>
              <a:gd name="connsiteY267" fmla="*/ 1314450 h 1391228"/>
              <a:gd name="connsiteX268" fmla="*/ 428625 w 1710531"/>
              <a:gd name="connsiteY268" fmla="*/ 1312069 h 1391228"/>
              <a:gd name="connsiteX269" fmla="*/ 431007 w 1710531"/>
              <a:gd name="connsiteY269" fmla="*/ 1285875 h 1391228"/>
              <a:gd name="connsiteX270" fmla="*/ 423863 w 1710531"/>
              <a:gd name="connsiteY270" fmla="*/ 1250157 h 1391228"/>
              <a:gd name="connsiteX271" fmla="*/ 421482 w 1710531"/>
              <a:gd name="connsiteY271" fmla="*/ 1243013 h 1391228"/>
              <a:gd name="connsiteX272" fmla="*/ 414338 w 1710531"/>
              <a:gd name="connsiteY272" fmla="*/ 1238250 h 1391228"/>
              <a:gd name="connsiteX273" fmla="*/ 402432 w 1710531"/>
              <a:gd name="connsiteY273" fmla="*/ 1226344 h 1391228"/>
              <a:gd name="connsiteX274" fmla="*/ 397669 w 1710531"/>
              <a:gd name="connsiteY274" fmla="*/ 1219200 h 1391228"/>
              <a:gd name="connsiteX275" fmla="*/ 390525 w 1710531"/>
              <a:gd name="connsiteY275" fmla="*/ 1212057 h 1391228"/>
              <a:gd name="connsiteX276" fmla="*/ 383382 w 1710531"/>
              <a:gd name="connsiteY276" fmla="*/ 1197769 h 1391228"/>
              <a:gd name="connsiteX277" fmla="*/ 385763 w 1710531"/>
              <a:gd name="connsiteY277" fmla="*/ 1185863 h 1391228"/>
              <a:gd name="connsiteX278" fmla="*/ 395288 w 1710531"/>
              <a:gd name="connsiteY278" fmla="*/ 1171575 h 1391228"/>
              <a:gd name="connsiteX279" fmla="*/ 404813 w 1710531"/>
              <a:gd name="connsiteY279" fmla="*/ 1150144 h 1391228"/>
              <a:gd name="connsiteX280" fmla="*/ 407194 w 1710531"/>
              <a:gd name="connsiteY280" fmla="*/ 1143000 h 1391228"/>
              <a:gd name="connsiteX281" fmla="*/ 414338 w 1710531"/>
              <a:gd name="connsiteY281" fmla="*/ 1135857 h 1391228"/>
              <a:gd name="connsiteX282" fmla="*/ 464344 w 1710531"/>
              <a:gd name="connsiteY282" fmla="*/ 1128713 h 1391228"/>
              <a:gd name="connsiteX283" fmla="*/ 464344 w 1710531"/>
              <a:gd name="connsiteY283" fmla="*/ 1090613 h 1391228"/>
              <a:gd name="connsiteX284" fmla="*/ 466725 w 1710531"/>
              <a:gd name="connsiteY284" fmla="*/ 1071563 h 1391228"/>
              <a:gd name="connsiteX285" fmla="*/ 459582 w 1710531"/>
              <a:gd name="connsiteY285" fmla="*/ 1052513 h 1391228"/>
              <a:gd name="connsiteX286" fmla="*/ 452438 w 1710531"/>
              <a:gd name="connsiteY286" fmla="*/ 1047750 h 1391228"/>
              <a:gd name="connsiteX287" fmla="*/ 442913 w 1710531"/>
              <a:gd name="connsiteY287" fmla="*/ 1035844 h 1391228"/>
              <a:gd name="connsiteX288" fmla="*/ 433388 w 1710531"/>
              <a:gd name="connsiteY288" fmla="*/ 1026319 h 1391228"/>
              <a:gd name="connsiteX289" fmla="*/ 433388 w 1710531"/>
              <a:gd name="connsiteY289" fmla="*/ 1012032 h 1391228"/>
              <a:gd name="connsiteX290" fmla="*/ 428625 w 1710531"/>
              <a:gd name="connsiteY290" fmla="*/ 973932 h 1391228"/>
              <a:gd name="connsiteX291" fmla="*/ 423863 w 1710531"/>
              <a:gd name="connsiteY291" fmla="*/ 966788 h 1391228"/>
              <a:gd name="connsiteX292" fmla="*/ 416719 w 1710531"/>
              <a:gd name="connsiteY292" fmla="*/ 962025 h 1391228"/>
              <a:gd name="connsiteX293" fmla="*/ 409575 w 1710531"/>
              <a:gd name="connsiteY293" fmla="*/ 954882 h 1391228"/>
              <a:gd name="connsiteX294" fmla="*/ 402432 w 1710531"/>
              <a:gd name="connsiteY294" fmla="*/ 952500 h 1391228"/>
              <a:gd name="connsiteX295" fmla="*/ 395288 w 1710531"/>
              <a:gd name="connsiteY295" fmla="*/ 947738 h 1391228"/>
              <a:gd name="connsiteX296" fmla="*/ 381000 w 1710531"/>
              <a:gd name="connsiteY296" fmla="*/ 942975 h 1391228"/>
              <a:gd name="connsiteX297" fmla="*/ 369094 w 1710531"/>
              <a:gd name="connsiteY297" fmla="*/ 921544 h 1391228"/>
              <a:gd name="connsiteX298" fmla="*/ 361950 w 1710531"/>
              <a:gd name="connsiteY298" fmla="*/ 916782 h 1391228"/>
              <a:gd name="connsiteX299" fmla="*/ 350044 w 1710531"/>
              <a:gd name="connsiteY299" fmla="*/ 895350 h 1391228"/>
              <a:gd name="connsiteX300" fmla="*/ 345282 w 1710531"/>
              <a:gd name="connsiteY300" fmla="*/ 888207 h 1391228"/>
              <a:gd name="connsiteX301" fmla="*/ 338138 w 1710531"/>
              <a:gd name="connsiteY301" fmla="*/ 873919 h 1391228"/>
              <a:gd name="connsiteX302" fmla="*/ 330994 w 1710531"/>
              <a:gd name="connsiteY302" fmla="*/ 869157 h 1391228"/>
              <a:gd name="connsiteX303" fmla="*/ 319088 w 1710531"/>
              <a:gd name="connsiteY303" fmla="*/ 859632 h 1391228"/>
              <a:gd name="connsiteX304" fmla="*/ 314325 w 1710531"/>
              <a:gd name="connsiteY304" fmla="*/ 852488 h 1391228"/>
              <a:gd name="connsiteX305" fmla="*/ 300038 w 1710531"/>
              <a:gd name="connsiteY305" fmla="*/ 842963 h 1391228"/>
              <a:gd name="connsiteX306" fmla="*/ 273844 w 1710531"/>
              <a:gd name="connsiteY306" fmla="*/ 838200 h 1391228"/>
              <a:gd name="connsiteX307" fmla="*/ 264319 w 1710531"/>
              <a:gd name="connsiteY307" fmla="*/ 835819 h 1391228"/>
              <a:gd name="connsiteX308" fmla="*/ 247650 w 1710531"/>
              <a:gd name="connsiteY308" fmla="*/ 833438 h 1391228"/>
              <a:gd name="connsiteX309" fmla="*/ 223838 w 1710531"/>
              <a:gd name="connsiteY309" fmla="*/ 823913 h 1391228"/>
              <a:gd name="connsiteX310" fmla="*/ 209550 w 1710531"/>
              <a:gd name="connsiteY310" fmla="*/ 814388 h 1391228"/>
              <a:gd name="connsiteX311" fmla="*/ 202407 w 1710531"/>
              <a:gd name="connsiteY311" fmla="*/ 807244 h 1391228"/>
              <a:gd name="connsiteX312" fmla="*/ 195263 w 1710531"/>
              <a:gd name="connsiteY312" fmla="*/ 804863 h 1391228"/>
              <a:gd name="connsiteX313" fmla="*/ 180975 w 1710531"/>
              <a:gd name="connsiteY313" fmla="*/ 797719 h 1391228"/>
              <a:gd name="connsiteX314" fmla="*/ 173832 w 1710531"/>
              <a:gd name="connsiteY314" fmla="*/ 792957 h 1391228"/>
              <a:gd name="connsiteX315" fmla="*/ 157163 w 1710531"/>
              <a:gd name="connsiteY315" fmla="*/ 788194 h 1391228"/>
              <a:gd name="connsiteX316" fmla="*/ 107157 w 1710531"/>
              <a:gd name="connsiteY316" fmla="*/ 790575 h 1391228"/>
              <a:gd name="connsiteX317" fmla="*/ 97632 w 1710531"/>
              <a:gd name="connsiteY317" fmla="*/ 792957 h 1391228"/>
              <a:gd name="connsiteX318" fmla="*/ 61913 w 1710531"/>
              <a:gd name="connsiteY318" fmla="*/ 790575 h 1391228"/>
              <a:gd name="connsiteX319" fmla="*/ 54769 w 1710531"/>
              <a:gd name="connsiteY319" fmla="*/ 785813 h 1391228"/>
              <a:gd name="connsiteX320" fmla="*/ 47625 w 1710531"/>
              <a:gd name="connsiteY320" fmla="*/ 771525 h 1391228"/>
              <a:gd name="connsiteX321" fmla="*/ 42863 w 1710531"/>
              <a:gd name="connsiteY321" fmla="*/ 764382 h 1391228"/>
              <a:gd name="connsiteX322" fmla="*/ 40482 w 1710531"/>
              <a:gd name="connsiteY322" fmla="*/ 757238 h 1391228"/>
              <a:gd name="connsiteX323" fmla="*/ 26194 w 1710531"/>
              <a:gd name="connsiteY323" fmla="*/ 750094 h 1391228"/>
              <a:gd name="connsiteX324" fmla="*/ 7144 w 1710531"/>
              <a:gd name="connsiteY324" fmla="*/ 728663 h 1391228"/>
              <a:gd name="connsiteX325" fmla="*/ 0 w 1710531"/>
              <a:gd name="connsiteY325" fmla="*/ 702469 h 1391228"/>
              <a:gd name="connsiteX326" fmla="*/ 7144 w 1710531"/>
              <a:gd name="connsiteY326"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64419 w 1710531"/>
              <a:gd name="connsiteY258" fmla="*/ 1333500 h 1391228"/>
              <a:gd name="connsiteX259" fmla="*/ 1050132 w 1710531"/>
              <a:gd name="connsiteY259" fmla="*/ 1328738 h 1391228"/>
              <a:gd name="connsiteX260" fmla="*/ 1007269 w 1710531"/>
              <a:gd name="connsiteY260" fmla="*/ 1326357 h 1391228"/>
              <a:gd name="connsiteX261" fmla="*/ 952500 w 1710531"/>
              <a:gd name="connsiteY261" fmla="*/ 1321594 h 1391228"/>
              <a:gd name="connsiteX262" fmla="*/ 888207 w 1710531"/>
              <a:gd name="connsiteY262" fmla="*/ 1314450 h 1391228"/>
              <a:gd name="connsiteX263" fmla="*/ 764927 w 1710531"/>
              <a:gd name="connsiteY263" fmla="*/ 1300262 h 1391228"/>
              <a:gd name="connsiteX264" fmla="*/ 635794 w 1710531"/>
              <a:gd name="connsiteY264" fmla="*/ 1309688 h 1391228"/>
              <a:gd name="connsiteX265" fmla="*/ 485775 w 1710531"/>
              <a:gd name="connsiteY265" fmla="*/ 1312069 h 1391228"/>
              <a:gd name="connsiteX266" fmla="*/ 478632 w 1710531"/>
              <a:gd name="connsiteY266" fmla="*/ 1314450 h 1391228"/>
              <a:gd name="connsiteX267" fmla="*/ 428625 w 1710531"/>
              <a:gd name="connsiteY267" fmla="*/ 1312069 h 1391228"/>
              <a:gd name="connsiteX268" fmla="*/ 431007 w 1710531"/>
              <a:gd name="connsiteY268" fmla="*/ 1285875 h 1391228"/>
              <a:gd name="connsiteX269" fmla="*/ 423863 w 1710531"/>
              <a:gd name="connsiteY269" fmla="*/ 1250157 h 1391228"/>
              <a:gd name="connsiteX270" fmla="*/ 421482 w 1710531"/>
              <a:gd name="connsiteY270" fmla="*/ 1243013 h 1391228"/>
              <a:gd name="connsiteX271" fmla="*/ 414338 w 1710531"/>
              <a:gd name="connsiteY271" fmla="*/ 1238250 h 1391228"/>
              <a:gd name="connsiteX272" fmla="*/ 402432 w 1710531"/>
              <a:gd name="connsiteY272" fmla="*/ 1226344 h 1391228"/>
              <a:gd name="connsiteX273" fmla="*/ 397669 w 1710531"/>
              <a:gd name="connsiteY273" fmla="*/ 1219200 h 1391228"/>
              <a:gd name="connsiteX274" fmla="*/ 390525 w 1710531"/>
              <a:gd name="connsiteY274" fmla="*/ 1212057 h 1391228"/>
              <a:gd name="connsiteX275" fmla="*/ 383382 w 1710531"/>
              <a:gd name="connsiteY275" fmla="*/ 1197769 h 1391228"/>
              <a:gd name="connsiteX276" fmla="*/ 385763 w 1710531"/>
              <a:gd name="connsiteY276" fmla="*/ 1185863 h 1391228"/>
              <a:gd name="connsiteX277" fmla="*/ 395288 w 1710531"/>
              <a:gd name="connsiteY277" fmla="*/ 1171575 h 1391228"/>
              <a:gd name="connsiteX278" fmla="*/ 404813 w 1710531"/>
              <a:gd name="connsiteY278" fmla="*/ 1150144 h 1391228"/>
              <a:gd name="connsiteX279" fmla="*/ 407194 w 1710531"/>
              <a:gd name="connsiteY279" fmla="*/ 1143000 h 1391228"/>
              <a:gd name="connsiteX280" fmla="*/ 414338 w 1710531"/>
              <a:gd name="connsiteY280" fmla="*/ 1135857 h 1391228"/>
              <a:gd name="connsiteX281" fmla="*/ 464344 w 1710531"/>
              <a:gd name="connsiteY281" fmla="*/ 1128713 h 1391228"/>
              <a:gd name="connsiteX282" fmla="*/ 464344 w 1710531"/>
              <a:gd name="connsiteY282" fmla="*/ 1090613 h 1391228"/>
              <a:gd name="connsiteX283" fmla="*/ 466725 w 1710531"/>
              <a:gd name="connsiteY283" fmla="*/ 1071563 h 1391228"/>
              <a:gd name="connsiteX284" fmla="*/ 459582 w 1710531"/>
              <a:gd name="connsiteY284" fmla="*/ 1052513 h 1391228"/>
              <a:gd name="connsiteX285" fmla="*/ 452438 w 1710531"/>
              <a:gd name="connsiteY285" fmla="*/ 1047750 h 1391228"/>
              <a:gd name="connsiteX286" fmla="*/ 442913 w 1710531"/>
              <a:gd name="connsiteY286" fmla="*/ 1035844 h 1391228"/>
              <a:gd name="connsiteX287" fmla="*/ 433388 w 1710531"/>
              <a:gd name="connsiteY287" fmla="*/ 1026319 h 1391228"/>
              <a:gd name="connsiteX288" fmla="*/ 433388 w 1710531"/>
              <a:gd name="connsiteY288" fmla="*/ 1012032 h 1391228"/>
              <a:gd name="connsiteX289" fmla="*/ 428625 w 1710531"/>
              <a:gd name="connsiteY289" fmla="*/ 973932 h 1391228"/>
              <a:gd name="connsiteX290" fmla="*/ 423863 w 1710531"/>
              <a:gd name="connsiteY290" fmla="*/ 966788 h 1391228"/>
              <a:gd name="connsiteX291" fmla="*/ 416719 w 1710531"/>
              <a:gd name="connsiteY291" fmla="*/ 962025 h 1391228"/>
              <a:gd name="connsiteX292" fmla="*/ 409575 w 1710531"/>
              <a:gd name="connsiteY292" fmla="*/ 954882 h 1391228"/>
              <a:gd name="connsiteX293" fmla="*/ 402432 w 1710531"/>
              <a:gd name="connsiteY293" fmla="*/ 952500 h 1391228"/>
              <a:gd name="connsiteX294" fmla="*/ 395288 w 1710531"/>
              <a:gd name="connsiteY294" fmla="*/ 947738 h 1391228"/>
              <a:gd name="connsiteX295" fmla="*/ 381000 w 1710531"/>
              <a:gd name="connsiteY295" fmla="*/ 942975 h 1391228"/>
              <a:gd name="connsiteX296" fmla="*/ 369094 w 1710531"/>
              <a:gd name="connsiteY296" fmla="*/ 921544 h 1391228"/>
              <a:gd name="connsiteX297" fmla="*/ 361950 w 1710531"/>
              <a:gd name="connsiteY297" fmla="*/ 916782 h 1391228"/>
              <a:gd name="connsiteX298" fmla="*/ 350044 w 1710531"/>
              <a:gd name="connsiteY298" fmla="*/ 895350 h 1391228"/>
              <a:gd name="connsiteX299" fmla="*/ 345282 w 1710531"/>
              <a:gd name="connsiteY299" fmla="*/ 888207 h 1391228"/>
              <a:gd name="connsiteX300" fmla="*/ 338138 w 1710531"/>
              <a:gd name="connsiteY300" fmla="*/ 873919 h 1391228"/>
              <a:gd name="connsiteX301" fmla="*/ 330994 w 1710531"/>
              <a:gd name="connsiteY301" fmla="*/ 869157 h 1391228"/>
              <a:gd name="connsiteX302" fmla="*/ 319088 w 1710531"/>
              <a:gd name="connsiteY302" fmla="*/ 859632 h 1391228"/>
              <a:gd name="connsiteX303" fmla="*/ 314325 w 1710531"/>
              <a:gd name="connsiteY303" fmla="*/ 852488 h 1391228"/>
              <a:gd name="connsiteX304" fmla="*/ 300038 w 1710531"/>
              <a:gd name="connsiteY304" fmla="*/ 842963 h 1391228"/>
              <a:gd name="connsiteX305" fmla="*/ 273844 w 1710531"/>
              <a:gd name="connsiteY305" fmla="*/ 838200 h 1391228"/>
              <a:gd name="connsiteX306" fmla="*/ 264319 w 1710531"/>
              <a:gd name="connsiteY306" fmla="*/ 835819 h 1391228"/>
              <a:gd name="connsiteX307" fmla="*/ 247650 w 1710531"/>
              <a:gd name="connsiteY307" fmla="*/ 833438 h 1391228"/>
              <a:gd name="connsiteX308" fmla="*/ 223838 w 1710531"/>
              <a:gd name="connsiteY308" fmla="*/ 823913 h 1391228"/>
              <a:gd name="connsiteX309" fmla="*/ 209550 w 1710531"/>
              <a:gd name="connsiteY309" fmla="*/ 814388 h 1391228"/>
              <a:gd name="connsiteX310" fmla="*/ 202407 w 1710531"/>
              <a:gd name="connsiteY310" fmla="*/ 807244 h 1391228"/>
              <a:gd name="connsiteX311" fmla="*/ 195263 w 1710531"/>
              <a:gd name="connsiteY311" fmla="*/ 804863 h 1391228"/>
              <a:gd name="connsiteX312" fmla="*/ 180975 w 1710531"/>
              <a:gd name="connsiteY312" fmla="*/ 797719 h 1391228"/>
              <a:gd name="connsiteX313" fmla="*/ 173832 w 1710531"/>
              <a:gd name="connsiteY313" fmla="*/ 792957 h 1391228"/>
              <a:gd name="connsiteX314" fmla="*/ 157163 w 1710531"/>
              <a:gd name="connsiteY314" fmla="*/ 788194 h 1391228"/>
              <a:gd name="connsiteX315" fmla="*/ 107157 w 1710531"/>
              <a:gd name="connsiteY315" fmla="*/ 790575 h 1391228"/>
              <a:gd name="connsiteX316" fmla="*/ 97632 w 1710531"/>
              <a:gd name="connsiteY316" fmla="*/ 792957 h 1391228"/>
              <a:gd name="connsiteX317" fmla="*/ 61913 w 1710531"/>
              <a:gd name="connsiteY317" fmla="*/ 790575 h 1391228"/>
              <a:gd name="connsiteX318" fmla="*/ 54769 w 1710531"/>
              <a:gd name="connsiteY318" fmla="*/ 785813 h 1391228"/>
              <a:gd name="connsiteX319" fmla="*/ 47625 w 1710531"/>
              <a:gd name="connsiteY319" fmla="*/ 771525 h 1391228"/>
              <a:gd name="connsiteX320" fmla="*/ 42863 w 1710531"/>
              <a:gd name="connsiteY320" fmla="*/ 764382 h 1391228"/>
              <a:gd name="connsiteX321" fmla="*/ 40482 w 1710531"/>
              <a:gd name="connsiteY321" fmla="*/ 757238 h 1391228"/>
              <a:gd name="connsiteX322" fmla="*/ 26194 w 1710531"/>
              <a:gd name="connsiteY322" fmla="*/ 750094 h 1391228"/>
              <a:gd name="connsiteX323" fmla="*/ 7144 w 1710531"/>
              <a:gd name="connsiteY323" fmla="*/ 728663 h 1391228"/>
              <a:gd name="connsiteX324" fmla="*/ 0 w 1710531"/>
              <a:gd name="connsiteY324" fmla="*/ 702469 h 1391228"/>
              <a:gd name="connsiteX325" fmla="*/ 7144 w 1710531"/>
              <a:gd name="connsiteY325"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50132 w 1710531"/>
              <a:gd name="connsiteY258" fmla="*/ 1328738 h 1391228"/>
              <a:gd name="connsiteX259" fmla="*/ 1007269 w 1710531"/>
              <a:gd name="connsiteY259" fmla="*/ 1326357 h 1391228"/>
              <a:gd name="connsiteX260" fmla="*/ 952500 w 1710531"/>
              <a:gd name="connsiteY260" fmla="*/ 1321594 h 1391228"/>
              <a:gd name="connsiteX261" fmla="*/ 888207 w 1710531"/>
              <a:gd name="connsiteY261" fmla="*/ 1314450 h 1391228"/>
              <a:gd name="connsiteX262" fmla="*/ 764927 w 1710531"/>
              <a:gd name="connsiteY262" fmla="*/ 1300262 h 1391228"/>
              <a:gd name="connsiteX263" fmla="*/ 635794 w 1710531"/>
              <a:gd name="connsiteY263" fmla="*/ 1309688 h 1391228"/>
              <a:gd name="connsiteX264" fmla="*/ 485775 w 1710531"/>
              <a:gd name="connsiteY264" fmla="*/ 1312069 h 1391228"/>
              <a:gd name="connsiteX265" fmla="*/ 478632 w 1710531"/>
              <a:gd name="connsiteY265" fmla="*/ 1314450 h 1391228"/>
              <a:gd name="connsiteX266" fmla="*/ 428625 w 1710531"/>
              <a:gd name="connsiteY266" fmla="*/ 1312069 h 1391228"/>
              <a:gd name="connsiteX267" fmla="*/ 431007 w 1710531"/>
              <a:gd name="connsiteY267" fmla="*/ 1285875 h 1391228"/>
              <a:gd name="connsiteX268" fmla="*/ 423863 w 1710531"/>
              <a:gd name="connsiteY268" fmla="*/ 1250157 h 1391228"/>
              <a:gd name="connsiteX269" fmla="*/ 421482 w 1710531"/>
              <a:gd name="connsiteY269" fmla="*/ 1243013 h 1391228"/>
              <a:gd name="connsiteX270" fmla="*/ 414338 w 1710531"/>
              <a:gd name="connsiteY270" fmla="*/ 1238250 h 1391228"/>
              <a:gd name="connsiteX271" fmla="*/ 402432 w 1710531"/>
              <a:gd name="connsiteY271" fmla="*/ 1226344 h 1391228"/>
              <a:gd name="connsiteX272" fmla="*/ 397669 w 1710531"/>
              <a:gd name="connsiteY272" fmla="*/ 1219200 h 1391228"/>
              <a:gd name="connsiteX273" fmla="*/ 390525 w 1710531"/>
              <a:gd name="connsiteY273" fmla="*/ 1212057 h 1391228"/>
              <a:gd name="connsiteX274" fmla="*/ 383382 w 1710531"/>
              <a:gd name="connsiteY274" fmla="*/ 1197769 h 1391228"/>
              <a:gd name="connsiteX275" fmla="*/ 385763 w 1710531"/>
              <a:gd name="connsiteY275" fmla="*/ 1185863 h 1391228"/>
              <a:gd name="connsiteX276" fmla="*/ 395288 w 1710531"/>
              <a:gd name="connsiteY276" fmla="*/ 1171575 h 1391228"/>
              <a:gd name="connsiteX277" fmla="*/ 404813 w 1710531"/>
              <a:gd name="connsiteY277" fmla="*/ 1150144 h 1391228"/>
              <a:gd name="connsiteX278" fmla="*/ 407194 w 1710531"/>
              <a:gd name="connsiteY278" fmla="*/ 1143000 h 1391228"/>
              <a:gd name="connsiteX279" fmla="*/ 414338 w 1710531"/>
              <a:gd name="connsiteY279" fmla="*/ 1135857 h 1391228"/>
              <a:gd name="connsiteX280" fmla="*/ 464344 w 1710531"/>
              <a:gd name="connsiteY280" fmla="*/ 1128713 h 1391228"/>
              <a:gd name="connsiteX281" fmla="*/ 464344 w 1710531"/>
              <a:gd name="connsiteY281" fmla="*/ 1090613 h 1391228"/>
              <a:gd name="connsiteX282" fmla="*/ 466725 w 1710531"/>
              <a:gd name="connsiteY282" fmla="*/ 1071563 h 1391228"/>
              <a:gd name="connsiteX283" fmla="*/ 459582 w 1710531"/>
              <a:gd name="connsiteY283" fmla="*/ 1052513 h 1391228"/>
              <a:gd name="connsiteX284" fmla="*/ 452438 w 1710531"/>
              <a:gd name="connsiteY284" fmla="*/ 1047750 h 1391228"/>
              <a:gd name="connsiteX285" fmla="*/ 442913 w 1710531"/>
              <a:gd name="connsiteY285" fmla="*/ 1035844 h 1391228"/>
              <a:gd name="connsiteX286" fmla="*/ 433388 w 1710531"/>
              <a:gd name="connsiteY286" fmla="*/ 1026319 h 1391228"/>
              <a:gd name="connsiteX287" fmla="*/ 433388 w 1710531"/>
              <a:gd name="connsiteY287" fmla="*/ 1012032 h 1391228"/>
              <a:gd name="connsiteX288" fmla="*/ 428625 w 1710531"/>
              <a:gd name="connsiteY288" fmla="*/ 973932 h 1391228"/>
              <a:gd name="connsiteX289" fmla="*/ 423863 w 1710531"/>
              <a:gd name="connsiteY289" fmla="*/ 966788 h 1391228"/>
              <a:gd name="connsiteX290" fmla="*/ 416719 w 1710531"/>
              <a:gd name="connsiteY290" fmla="*/ 962025 h 1391228"/>
              <a:gd name="connsiteX291" fmla="*/ 409575 w 1710531"/>
              <a:gd name="connsiteY291" fmla="*/ 954882 h 1391228"/>
              <a:gd name="connsiteX292" fmla="*/ 402432 w 1710531"/>
              <a:gd name="connsiteY292" fmla="*/ 952500 h 1391228"/>
              <a:gd name="connsiteX293" fmla="*/ 395288 w 1710531"/>
              <a:gd name="connsiteY293" fmla="*/ 947738 h 1391228"/>
              <a:gd name="connsiteX294" fmla="*/ 381000 w 1710531"/>
              <a:gd name="connsiteY294" fmla="*/ 942975 h 1391228"/>
              <a:gd name="connsiteX295" fmla="*/ 369094 w 1710531"/>
              <a:gd name="connsiteY295" fmla="*/ 921544 h 1391228"/>
              <a:gd name="connsiteX296" fmla="*/ 361950 w 1710531"/>
              <a:gd name="connsiteY296" fmla="*/ 916782 h 1391228"/>
              <a:gd name="connsiteX297" fmla="*/ 350044 w 1710531"/>
              <a:gd name="connsiteY297" fmla="*/ 895350 h 1391228"/>
              <a:gd name="connsiteX298" fmla="*/ 345282 w 1710531"/>
              <a:gd name="connsiteY298" fmla="*/ 888207 h 1391228"/>
              <a:gd name="connsiteX299" fmla="*/ 338138 w 1710531"/>
              <a:gd name="connsiteY299" fmla="*/ 873919 h 1391228"/>
              <a:gd name="connsiteX300" fmla="*/ 330994 w 1710531"/>
              <a:gd name="connsiteY300" fmla="*/ 869157 h 1391228"/>
              <a:gd name="connsiteX301" fmla="*/ 319088 w 1710531"/>
              <a:gd name="connsiteY301" fmla="*/ 859632 h 1391228"/>
              <a:gd name="connsiteX302" fmla="*/ 314325 w 1710531"/>
              <a:gd name="connsiteY302" fmla="*/ 852488 h 1391228"/>
              <a:gd name="connsiteX303" fmla="*/ 300038 w 1710531"/>
              <a:gd name="connsiteY303" fmla="*/ 842963 h 1391228"/>
              <a:gd name="connsiteX304" fmla="*/ 273844 w 1710531"/>
              <a:gd name="connsiteY304" fmla="*/ 838200 h 1391228"/>
              <a:gd name="connsiteX305" fmla="*/ 264319 w 1710531"/>
              <a:gd name="connsiteY305" fmla="*/ 835819 h 1391228"/>
              <a:gd name="connsiteX306" fmla="*/ 247650 w 1710531"/>
              <a:gd name="connsiteY306" fmla="*/ 833438 h 1391228"/>
              <a:gd name="connsiteX307" fmla="*/ 223838 w 1710531"/>
              <a:gd name="connsiteY307" fmla="*/ 823913 h 1391228"/>
              <a:gd name="connsiteX308" fmla="*/ 209550 w 1710531"/>
              <a:gd name="connsiteY308" fmla="*/ 814388 h 1391228"/>
              <a:gd name="connsiteX309" fmla="*/ 202407 w 1710531"/>
              <a:gd name="connsiteY309" fmla="*/ 807244 h 1391228"/>
              <a:gd name="connsiteX310" fmla="*/ 195263 w 1710531"/>
              <a:gd name="connsiteY310" fmla="*/ 804863 h 1391228"/>
              <a:gd name="connsiteX311" fmla="*/ 180975 w 1710531"/>
              <a:gd name="connsiteY311" fmla="*/ 797719 h 1391228"/>
              <a:gd name="connsiteX312" fmla="*/ 173832 w 1710531"/>
              <a:gd name="connsiteY312" fmla="*/ 792957 h 1391228"/>
              <a:gd name="connsiteX313" fmla="*/ 157163 w 1710531"/>
              <a:gd name="connsiteY313" fmla="*/ 788194 h 1391228"/>
              <a:gd name="connsiteX314" fmla="*/ 107157 w 1710531"/>
              <a:gd name="connsiteY314" fmla="*/ 790575 h 1391228"/>
              <a:gd name="connsiteX315" fmla="*/ 97632 w 1710531"/>
              <a:gd name="connsiteY315" fmla="*/ 792957 h 1391228"/>
              <a:gd name="connsiteX316" fmla="*/ 61913 w 1710531"/>
              <a:gd name="connsiteY316" fmla="*/ 790575 h 1391228"/>
              <a:gd name="connsiteX317" fmla="*/ 54769 w 1710531"/>
              <a:gd name="connsiteY317" fmla="*/ 785813 h 1391228"/>
              <a:gd name="connsiteX318" fmla="*/ 47625 w 1710531"/>
              <a:gd name="connsiteY318" fmla="*/ 771525 h 1391228"/>
              <a:gd name="connsiteX319" fmla="*/ 42863 w 1710531"/>
              <a:gd name="connsiteY319" fmla="*/ 764382 h 1391228"/>
              <a:gd name="connsiteX320" fmla="*/ 40482 w 1710531"/>
              <a:gd name="connsiteY320" fmla="*/ 757238 h 1391228"/>
              <a:gd name="connsiteX321" fmla="*/ 26194 w 1710531"/>
              <a:gd name="connsiteY321" fmla="*/ 750094 h 1391228"/>
              <a:gd name="connsiteX322" fmla="*/ 7144 w 1710531"/>
              <a:gd name="connsiteY322" fmla="*/ 728663 h 1391228"/>
              <a:gd name="connsiteX323" fmla="*/ 0 w 1710531"/>
              <a:gd name="connsiteY323" fmla="*/ 702469 h 1391228"/>
              <a:gd name="connsiteX324" fmla="*/ 7144 w 1710531"/>
              <a:gd name="connsiteY324"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085850 w 1710531"/>
              <a:gd name="connsiteY256" fmla="*/ 1338263 h 1391228"/>
              <a:gd name="connsiteX257" fmla="*/ 1050132 w 1710531"/>
              <a:gd name="connsiteY257" fmla="*/ 1328738 h 1391228"/>
              <a:gd name="connsiteX258" fmla="*/ 1007269 w 1710531"/>
              <a:gd name="connsiteY258" fmla="*/ 1326357 h 1391228"/>
              <a:gd name="connsiteX259" fmla="*/ 952500 w 1710531"/>
              <a:gd name="connsiteY259" fmla="*/ 1321594 h 1391228"/>
              <a:gd name="connsiteX260" fmla="*/ 888207 w 1710531"/>
              <a:gd name="connsiteY260" fmla="*/ 1314450 h 1391228"/>
              <a:gd name="connsiteX261" fmla="*/ 764927 w 1710531"/>
              <a:gd name="connsiteY261" fmla="*/ 1300262 h 1391228"/>
              <a:gd name="connsiteX262" fmla="*/ 635794 w 1710531"/>
              <a:gd name="connsiteY262" fmla="*/ 1309688 h 1391228"/>
              <a:gd name="connsiteX263" fmla="*/ 485775 w 1710531"/>
              <a:gd name="connsiteY263" fmla="*/ 1312069 h 1391228"/>
              <a:gd name="connsiteX264" fmla="*/ 478632 w 1710531"/>
              <a:gd name="connsiteY264" fmla="*/ 1314450 h 1391228"/>
              <a:gd name="connsiteX265" fmla="*/ 428625 w 1710531"/>
              <a:gd name="connsiteY265" fmla="*/ 1312069 h 1391228"/>
              <a:gd name="connsiteX266" fmla="*/ 431007 w 1710531"/>
              <a:gd name="connsiteY266" fmla="*/ 1285875 h 1391228"/>
              <a:gd name="connsiteX267" fmla="*/ 423863 w 1710531"/>
              <a:gd name="connsiteY267" fmla="*/ 1250157 h 1391228"/>
              <a:gd name="connsiteX268" fmla="*/ 421482 w 1710531"/>
              <a:gd name="connsiteY268" fmla="*/ 1243013 h 1391228"/>
              <a:gd name="connsiteX269" fmla="*/ 414338 w 1710531"/>
              <a:gd name="connsiteY269" fmla="*/ 1238250 h 1391228"/>
              <a:gd name="connsiteX270" fmla="*/ 402432 w 1710531"/>
              <a:gd name="connsiteY270" fmla="*/ 1226344 h 1391228"/>
              <a:gd name="connsiteX271" fmla="*/ 397669 w 1710531"/>
              <a:gd name="connsiteY271" fmla="*/ 1219200 h 1391228"/>
              <a:gd name="connsiteX272" fmla="*/ 390525 w 1710531"/>
              <a:gd name="connsiteY272" fmla="*/ 1212057 h 1391228"/>
              <a:gd name="connsiteX273" fmla="*/ 383382 w 1710531"/>
              <a:gd name="connsiteY273" fmla="*/ 1197769 h 1391228"/>
              <a:gd name="connsiteX274" fmla="*/ 385763 w 1710531"/>
              <a:gd name="connsiteY274" fmla="*/ 1185863 h 1391228"/>
              <a:gd name="connsiteX275" fmla="*/ 395288 w 1710531"/>
              <a:gd name="connsiteY275" fmla="*/ 1171575 h 1391228"/>
              <a:gd name="connsiteX276" fmla="*/ 404813 w 1710531"/>
              <a:gd name="connsiteY276" fmla="*/ 1150144 h 1391228"/>
              <a:gd name="connsiteX277" fmla="*/ 407194 w 1710531"/>
              <a:gd name="connsiteY277" fmla="*/ 1143000 h 1391228"/>
              <a:gd name="connsiteX278" fmla="*/ 414338 w 1710531"/>
              <a:gd name="connsiteY278" fmla="*/ 1135857 h 1391228"/>
              <a:gd name="connsiteX279" fmla="*/ 464344 w 1710531"/>
              <a:gd name="connsiteY279" fmla="*/ 1128713 h 1391228"/>
              <a:gd name="connsiteX280" fmla="*/ 464344 w 1710531"/>
              <a:gd name="connsiteY280" fmla="*/ 1090613 h 1391228"/>
              <a:gd name="connsiteX281" fmla="*/ 466725 w 1710531"/>
              <a:gd name="connsiteY281" fmla="*/ 1071563 h 1391228"/>
              <a:gd name="connsiteX282" fmla="*/ 459582 w 1710531"/>
              <a:gd name="connsiteY282" fmla="*/ 1052513 h 1391228"/>
              <a:gd name="connsiteX283" fmla="*/ 452438 w 1710531"/>
              <a:gd name="connsiteY283" fmla="*/ 1047750 h 1391228"/>
              <a:gd name="connsiteX284" fmla="*/ 442913 w 1710531"/>
              <a:gd name="connsiteY284" fmla="*/ 1035844 h 1391228"/>
              <a:gd name="connsiteX285" fmla="*/ 433388 w 1710531"/>
              <a:gd name="connsiteY285" fmla="*/ 1026319 h 1391228"/>
              <a:gd name="connsiteX286" fmla="*/ 433388 w 1710531"/>
              <a:gd name="connsiteY286" fmla="*/ 1012032 h 1391228"/>
              <a:gd name="connsiteX287" fmla="*/ 428625 w 1710531"/>
              <a:gd name="connsiteY287" fmla="*/ 973932 h 1391228"/>
              <a:gd name="connsiteX288" fmla="*/ 423863 w 1710531"/>
              <a:gd name="connsiteY288" fmla="*/ 966788 h 1391228"/>
              <a:gd name="connsiteX289" fmla="*/ 416719 w 1710531"/>
              <a:gd name="connsiteY289" fmla="*/ 962025 h 1391228"/>
              <a:gd name="connsiteX290" fmla="*/ 409575 w 1710531"/>
              <a:gd name="connsiteY290" fmla="*/ 954882 h 1391228"/>
              <a:gd name="connsiteX291" fmla="*/ 402432 w 1710531"/>
              <a:gd name="connsiteY291" fmla="*/ 952500 h 1391228"/>
              <a:gd name="connsiteX292" fmla="*/ 395288 w 1710531"/>
              <a:gd name="connsiteY292" fmla="*/ 947738 h 1391228"/>
              <a:gd name="connsiteX293" fmla="*/ 381000 w 1710531"/>
              <a:gd name="connsiteY293" fmla="*/ 942975 h 1391228"/>
              <a:gd name="connsiteX294" fmla="*/ 369094 w 1710531"/>
              <a:gd name="connsiteY294" fmla="*/ 921544 h 1391228"/>
              <a:gd name="connsiteX295" fmla="*/ 361950 w 1710531"/>
              <a:gd name="connsiteY295" fmla="*/ 916782 h 1391228"/>
              <a:gd name="connsiteX296" fmla="*/ 350044 w 1710531"/>
              <a:gd name="connsiteY296" fmla="*/ 895350 h 1391228"/>
              <a:gd name="connsiteX297" fmla="*/ 345282 w 1710531"/>
              <a:gd name="connsiteY297" fmla="*/ 888207 h 1391228"/>
              <a:gd name="connsiteX298" fmla="*/ 338138 w 1710531"/>
              <a:gd name="connsiteY298" fmla="*/ 873919 h 1391228"/>
              <a:gd name="connsiteX299" fmla="*/ 330994 w 1710531"/>
              <a:gd name="connsiteY299" fmla="*/ 869157 h 1391228"/>
              <a:gd name="connsiteX300" fmla="*/ 319088 w 1710531"/>
              <a:gd name="connsiteY300" fmla="*/ 859632 h 1391228"/>
              <a:gd name="connsiteX301" fmla="*/ 314325 w 1710531"/>
              <a:gd name="connsiteY301" fmla="*/ 852488 h 1391228"/>
              <a:gd name="connsiteX302" fmla="*/ 300038 w 1710531"/>
              <a:gd name="connsiteY302" fmla="*/ 842963 h 1391228"/>
              <a:gd name="connsiteX303" fmla="*/ 273844 w 1710531"/>
              <a:gd name="connsiteY303" fmla="*/ 838200 h 1391228"/>
              <a:gd name="connsiteX304" fmla="*/ 264319 w 1710531"/>
              <a:gd name="connsiteY304" fmla="*/ 835819 h 1391228"/>
              <a:gd name="connsiteX305" fmla="*/ 247650 w 1710531"/>
              <a:gd name="connsiteY305" fmla="*/ 833438 h 1391228"/>
              <a:gd name="connsiteX306" fmla="*/ 223838 w 1710531"/>
              <a:gd name="connsiteY306" fmla="*/ 823913 h 1391228"/>
              <a:gd name="connsiteX307" fmla="*/ 209550 w 1710531"/>
              <a:gd name="connsiteY307" fmla="*/ 814388 h 1391228"/>
              <a:gd name="connsiteX308" fmla="*/ 202407 w 1710531"/>
              <a:gd name="connsiteY308" fmla="*/ 807244 h 1391228"/>
              <a:gd name="connsiteX309" fmla="*/ 195263 w 1710531"/>
              <a:gd name="connsiteY309" fmla="*/ 804863 h 1391228"/>
              <a:gd name="connsiteX310" fmla="*/ 180975 w 1710531"/>
              <a:gd name="connsiteY310" fmla="*/ 797719 h 1391228"/>
              <a:gd name="connsiteX311" fmla="*/ 173832 w 1710531"/>
              <a:gd name="connsiteY311" fmla="*/ 792957 h 1391228"/>
              <a:gd name="connsiteX312" fmla="*/ 157163 w 1710531"/>
              <a:gd name="connsiteY312" fmla="*/ 788194 h 1391228"/>
              <a:gd name="connsiteX313" fmla="*/ 107157 w 1710531"/>
              <a:gd name="connsiteY313" fmla="*/ 790575 h 1391228"/>
              <a:gd name="connsiteX314" fmla="*/ 97632 w 1710531"/>
              <a:gd name="connsiteY314" fmla="*/ 792957 h 1391228"/>
              <a:gd name="connsiteX315" fmla="*/ 61913 w 1710531"/>
              <a:gd name="connsiteY315" fmla="*/ 790575 h 1391228"/>
              <a:gd name="connsiteX316" fmla="*/ 54769 w 1710531"/>
              <a:gd name="connsiteY316" fmla="*/ 785813 h 1391228"/>
              <a:gd name="connsiteX317" fmla="*/ 47625 w 1710531"/>
              <a:gd name="connsiteY317" fmla="*/ 771525 h 1391228"/>
              <a:gd name="connsiteX318" fmla="*/ 42863 w 1710531"/>
              <a:gd name="connsiteY318" fmla="*/ 764382 h 1391228"/>
              <a:gd name="connsiteX319" fmla="*/ 40482 w 1710531"/>
              <a:gd name="connsiteY319" fmla="*/ 757238 h 1391228"/>
              <a:gd name="connsiteX320" fmla="*/ 26194 w 1710531"/>
              <a:gd name="connsiteY320" fmla="*/ 750094 h 1391228"/>
              <a:gd name="connsiteX321" fmla="*/ 7144 w 1710531"/>
              <a:gd name="connsiteY321" fmla="*/ 728663 h 1391228"/>
              <a:gd name="connsiteX322" fmla="*/ 0 w 1710531"/>
              <a:gd name="connsiteY322" fmla="*/ 702469 h 1391228"/>
              <a:gd name="connsiteX323" fmla="*/ 7144 w 1710531"/>
              <a:gd name="connsiteY323"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96975 w 1710531"/>
              <a:gd name="connsiteY254" fmla="*/ 1372270 h 1391228"/>
              <a:gd name="connsiteX255" fmla="*/ 1085850 w 1710531"/>
              <a:gd name="connsiteY255" fmla="*/ 1338263 h 1391228"/>
              <a:gd name="connsiteX256" fmla="*/ 1050132 w 1710531"/>
              <a:gd name="connsiteY256" fmla="*/ 1328738 h 1391228"/>
              <a:gd name="connsiteX257" fmla="*/ 1007269 w 1710531"/>
              <a:gd name="connsiteY257" fmla="*/ 1326357 h 1391228"/>
              <a:gd name="connsiteX258" fmla="*/ 952500 w 1710531"/>
              <a:gd name="connsiteY258" fmla="*/ 1321594 h 1391228"/>
              <a:gd name="connsiteX259" fmla="*/ 888207 w 1710531"/>
              <a:gd name="connsiteY259" fmla="*/ 1314450 h 1391228"/>
              <a:gd name="connsiteX260" fmla="*/ 764927 w 1710531"/>
              <a:gd name="connsiteY260" fmla="*/ 1300262 h 1391228"/>
              <a:gd name="connsiteX261" fmla="*/ 635794 w 1710531"/>
              <a:gd name="connsiteY261" fmla="*/ 1309688 h 1391228"/>
              <a:gd name="connsiteX262" fmla="*/ 485775 w 1710531"/>
              <a:gd name="connsiteY262" fmla="*/ 1312069 h 1391228"/>
              <a:gd name="connsiteX263" fmla="*/ 478632 w 1710531"/>
              <a:gd name="connsiteY263" fmla="*/ 1314450 h 1391228"/>
              <a:gd name="connsiteX264" fmla="*/ 428625 w 1710531"/>
              <a:gd name="connsiteY264" fmla="*/ 1312069 h 1391228"/>
              <a:gd name="connsiteX265" fmla="*/ 431007 w 1710531"/>
              <a:gd name="connsiteY265" fmla="*/ 1285875 h 1391228"/>
              <a:gd name="connsiteX266" fmla="*/ 423863 w 1710531"/>
              <a:gd name="connsiteY266" fmla="*/ 1250157 h 1391228"/>
              <a:gd name="connsiteX267" fmla="*/ 421482 w 1710531"/>
              <a:gd name="connsiteY267" fmla="*/ 1243013 h 1391228"/>
              <a:gd name="connsiteX268" fmla="*/ 414338 w 1710531"/>
              <a:gd name="connsiteY268" fmla="*/ 1238250 h 1391228"/>
              <a:gd name="connsiteX269" fmla="*/ 402432 w 1710531"/>
              <a:gd name="connsiteY269" fmla="*/ 1226344 h 1391228"/>
              <a:gd name="connsiteX270" fmla="*/ 397669 w 1710531"/>
              <a:gd name="connsiteY270" fmla="*/ 1219200 h 1391228"/>
              <a:gd name="connsiteX271" fmla="*/ 390525 w 1710531"/>
              <a:gd name="connsiteY271" fmla="*/ 1212057 h 1391228"/>
              <a:gd name="connsiteX272" fmla="*/ 383382 w 1710531"/>
              <a:gd name="connsiteY272" fmla="*/ 1197769 h 1391228"/>
              <a:gd name="connsiteX273" fmla="*/ 385763 w 1710531"/>
              <a:gd name="connsiteY273" fmla="*/ 1185863 h 1391228"/>
              <a:gd name="connsiteX274" fmla="*/ 395288 w 1710531"/>
              <a:gd name="connsiteY274" fmla="*/ 1171575 h 1391228"/>
              <a:gd name="connsiteX275" fmla="*/ 404813 w 1710531"/>
              <a:gd name="connsiteY275" fmla="*/ 1150144 h 1391228"/>
              <a:gd name="connsiteX276" fmla="*/ 407194 w 1710531"/>
              <a:gd name="connsiteY276" fmla="*/ 1143000 h 1391228"/>
              <a:gd name="connsiteX277" fmla="*/ 414338 w 1710531"/>
              <a:gd name="connsiteY277" fmla="*/ 1135857 h 1391228"/>
              <a:gd name="connsiteX278" fmla="*/ 464344 w 1710531"/>
              <a:gd name="connsiteY278" fmla="*/ 1128713 h 1391228"/>
              <a:gd name="connsiteX279" fmla="*/ 464344 w 1710531"/>
              <a:gd name="connsiteY279" fmla="*/ 1090613 h 1391228"/>
              <a:gd name="connsiteX280" fmla="*/ 466725 w 1710531"/>
              <a:gd name="connsiteY280" fmla="*/ 1071563 h 1391228"/>
              <a:gd name="connsiteX281" fmla="*/ 459582 w 1710531"/>
              <a:gd name="connsiteY281" fmla="*/ 1052513 h 1391228"/>
              <a:gd name="connsiteX282" fmla="*/ 452438 w 1710531"/>
              <a:gd name="connsiteY282" fmla="*/ 1047750 h 1391228"/>
              <a:gd name="connsiteX283" fmla="*/ 442913 w 1710531"/>
              <a:gd name="connsiteY283" fmla="*/ 1035844 h 1391228"/>
              <a:gd name="connsiteX284" fmla="*/ 433388 w 1710531"/>
              <a:gd name="connsiteY284" fmla="*/ 1026319 h 1391228"/>
              <a:gd name="connsiteX285" fmla="*/ 433388 w 1710531"/>
              <a:gd name="connsiteY285" fmla="*/ 1012032 h 1391228"/>
              <a:gd name="connsiteX286" fmla="*/ 428625 w 1710531"/>
              <a:gd name="connsiteY286" fmla="*/ 973932 h 1391228"/>
              <a:gd name="connsiteX287" fmla="*/ 423863 w 1710531"/>
              <a:gd name="connsiteY287" fmla="*/ 966788 h 1391228"/>
              <a:gd name="connsiteX288" fmla="*/ 416719 w 1710531"/>
              <a:gd name="connsiteY288" fmla="*/ 962025 h 1391228"/>
              <a:gd name="connsiteX289" fmla="*/ 409575 w 1710531"/>
              <a:gd name="connsiteY289" fmla="*/ 954882 h 1391228"/>
              <a:gd name="connsiteX290" fmla="*/ 402432 w 1710531"/>
              <a:gd name="connsiteY290" fmla="*/ 952500 h 1391228"/>
              <a:gd name="connsiteX291" fmla="*/ 395288 w 1710531"/>
              <a:gd name="connsiteY291" fmla="*/ 947738 h 1391228"/>
              <a:gd name="connsiteX292" fmla="*/ 381000 w 1710531"/>
              <a:gd name="connsiteY292" fmla="*/ 942975 h 1391228"/>
              <a:gd name="connsiteX293" fmla="*/ 369094 w 1710531"/>
              <a:gd name="connsiteY293" fmla="*/ 921544 h 1391228"/>
              <a:gd name="connsiteX294" fmla="*/ 361950 w 1710531"/>
              <a:gd name="connsiteY294" fmla="*/ 916782 h 1391228"/>
              <a:gd name="connsiteX295" fmla="*/ 350044 w 1710531"/>
              <a:gd name="connsiteY295" fmla="*/ 895350 h 1391228"/>
              <a:gd name="connsiteX296" fmla="*/ 345282 w 1710531"/>
              <a:gd name="connsiteY296" fmla="*/ 888207 h 1391228"/>
              <a:gd name="connsiteX297" fmla="*/ 338138 w 1710531"/>
              <a:gd name="connsiteY297" fmla="*/ 873919 h 1391228"/>
              <a:gd name="connsiteX298" fmla="*/ 330994 w 1710531"/>
              <a:gd name="connsiteY298" fmla="*/ 869157 h 1391228"/>
              <a:gd name="connsiteX299" fmla="*/ 319088 w 1710531"/>
              <a:gd name="connsiteY299" fmla="*/ 859632 h 1391228"/>
              <a:gd name="connsiteX300" fmla="*/ 314325 w 1710531"/>
              <a:gd name="connsiteY300" fmla="*/ 852488 h 1391228"/>
              <a:gd name="connsiteX301" fmla="*/ 300038 w 1710531"/>
              <a:gd name="connsiteY301" fmla="*/ 842963 h 1391228"/>
              <a:gd name="connsiteX302" fmla="*/ 273844 w 1710531"/>
              <a:gd name="connsiteY302" fmla="*/ 838200 h 1391228"/>
              <a:gd name="connsiteX303" fmla="*/ 264319 w 1710531"/>
              <a:gd name="connsiteY303" fmla="*/ 835819 h 1391228"/>
              <a:gd name="connsiteX304" fmla="*/ 247650 w 1710531"/>
              <a:gd name="connsiteY304" fmla="*/ 833438 h 1391228"/>
              <a:gd name="connsiteX305" fmla="*/ 223838 w 1710531"/>
              <a:gd name="connsiteY305" fmla="*/ 823913 h 1391228"/>
              <a:gd name="connsiteX306" fmla="*/ 209550 w 1710531"/>
              <a:gd name="connsiteY306" fmla="*/ 814388 h 1391228"/>
              <a:gd name="connsiteX307" fmla="*/ 202407 w 1710531"/>
              <a:gd name="connsiteY307" fmla="*/ 807244 h 1391228"/>
              <a:gd name="connsiteX308" fmla="*/ 195263 w 1710531"/>
              <a:gd name="connsiteY308" fmla="*/ 804863 h 1391228"/>
              <a:gd name="connsiteX309" fmla="*/ 180975 w 1710531"/>
              <a:gd name="connsiteY309" fmla="*/ 797719 h 1391228"/>
              <a:gd name="connsiteX310" fmla="*/ 173832 w 1710531"/>
              <a:gd name="connsiteY310" fmla="*/ 792957 h 1391228"/>
              <a:gd name="connsiteX311" fmla="*/ 157163 w 1710531"/>
              <a:gd name="connsiteY311" fmla="*/ 788194 h 1391228"/>
              <a:gd name="connsiteX312" fmla="*/ 107157 w 1710531"/>
              <a:gd name="connsiteY312" fmla="*/ 790575 h 1391228"/>
              <a:gd name="connsiteX313" fmla="*/ 97632 w 1710531"/>
              <a:gd name="connsiteY313" fmla="*/ 792957 h 1391228"/>
              <a:gd name="connsiteX314" fmla="*/ 61913 w 1710531"/>
              <a:gd name="connsiteY314" fmla="*/ 790575 h 1391228"/>
              <a:gd name="connsiteX315" fmla="*/ 54769 w 1710531"/>
              <a:gd name="connsiteY315" fmla="*/ 785813 h 1391228"/>
              <a:gd name="connsiteX316" fmla="*/ 47625 w 1710531"/>
              <a:gd name="connsiteY316" fmla="*/ 771525 h 1391228"/>
              <a:gd name="connsiteX317" fmla="*/ 42863 w 1710531"/>
              <a:gd name="connsiteY317" fmla="*/ 764382 h 1391228"/>
              <a:gd name="connsiteX318" fmla="*/ 40482 w 1710531"/>
              <a:gd name="connsiteY318" fmla="*/ 757238 h 1391228"/>
              <a:gd name="connsiteX319" fmla="*/ 26194 w 1710531"/>
              <a:gd name="connsiteY319" fmla="*/ 750094 h 1391228"/>
              <a:gd name="connsiteX320" fmla="*/ 7144 w 1710531"/>
              <a:gd name="connsiteY320" fmla="*/ 728663 h 1391228"/>
              <a:gd name="connsiteX321" fmla="*/ 0 w 1710531"/>
              <a:gd name="connsiteY321" fmla="*/ 702469 h 1391228"/>
              <a:gd name="connsiteX322" fmla="*/ 7144 w 1710531"/>
              <a:gd name="connsiteY322" fmla="*/ 681038 h 1391228"/>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47775 w 1710531"/>
              <a:gd name="connsiteY249" fmla="*/ 1345407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68983 w 1710531"/>
              <a:gd name="connsiteY249" fmla="*/ 1300262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68983 w 1710531"/>
              <a:gd name="connsiteY248" fmla="*/ 1300262 h 1378620"/>
              <a:gd name="connsiteX249" fmla="*/ 1247775 w 1710531"/>
              <a:gd name="connsiteY249" fmla="*/ 1373982 h 1378620"/>
              <a:gd name="connsiteX250" fmla="*/ 1257300 w 1710531"/>
              <a:gd name="connsiteY250" fmla="*/ 1376363 h 1378620"/>
              <a:gd name="connsiteX251" fmla="*/ 1233488 w 1710531"/>
              <a:gd name="connsiteY251" fmla="*/ 1376363 h 1378620"/>
              <a:gd name="connsiteX252" fmla="*/ 1196975 w 1710531"/>
              <a:gd name="connsiteY252" fmla="*/ 1372270 h 1378620"/>
              <a:gd name="connsiteX253" fmla="*/ 1085850 w 1710531"/>
              <a:gd name="connsiteY253" fmla="*/ 1338263 h 1378620"/>
              <a:gd name="connsiteX254" fmla="*/ 1050132 w 1710531"/>
              <a:gd name="connsiteY254" fmla="*/ 1328738 h 1378620"/>
              <a:gd name="connsiteX255" fmla="*/ 1007269 w 1710531"/>
              <a:gd name="connsiteY255" fmla="*/ 1326357 h 1378620"/>
              <a:gd name="connsiteX256" fmla="*/ 952500 w 1710531"/>
              <a:gd name="connsiteY256" fmla="*/ 1321594 h 1378620"/>
              <a:gd name="connsiteX257" fmla="*/ 888207 w 1710531"/>
              <a:gd name="connsiteY257" fmla="*/ 1314450 h 1378620"/>
              <a:gd name="connsiteX258" fmla="*/ 764927 w 1710531"/>
              <a:gd name="connsiteY258" fmla="*/ 1300262 h 1378620"/>
              <a:gd name="connsiteX259" fmla="*/ 635794 w 1710531"/>
              <a:gd name="connsiteY259" fmla="*/ 1309688 h 1378620"/>
              <a:gd name="connsiteX260" fmla="*/ 485775 w 1710531"/>
              <a:gd name="connsiteY260" fmla="*/ 1312069 h 1378620"/>
              <a:gd name="connsiteX261" fmla="*/ 478632 w 1710531"/>
              <a:gd name="connsiteY261" fmla="*/ 1314450 h 1378620"/>
              <a:gd name="connsiteX262" fmla="*/ 428625 w 1710531"/>
              <a:gd name="connsiteY262" fmla="*/ 1312069 h 1378620"/>
              <a:gd name="connsiteX263" fmla="*/ 431007 w 1710531"/>
              <a:gd name="connsiteY263" fmla="*/ 1285875 h 1378620"/>
              <a:gd name="connsiteX264" fmla="*/ 423863 w 1710531"/>
              <a:gd name="connsiteY264" fmla="*/ 1250157 h 1378620"/>
              <a:gd name="connsiteX265" fmla="*/ 421482 w 1710531"/>
              <a:gd name="connsiteY265" fmla="*/ 1243013 h 1378620"/>
              <a:gd name="connsiteX266" fmla="*/ 414338 w 1710531"/>
              <a:gd name="connsiteY266" fmla="*/ 1238250 h 1378620"/>
              <a:gd name="connsiteX267" fmla="*/ 402432 w 1710531"/>
              <a:gd name="connsiteY267" fmla="*/ 1226344 h 1378620"/>
              <a:gd name="connsiteX268" fmla="*/ 397669 w 1710531"/>
              <a:gd name="connsiteY268" fmla="*/ 1219200 h 1378620"/>
              <a:gd name="connsiteX269" fmla="*/ 390525 w 1710531"/>
              <a:gd name="connsiteY269" fmla="*/ 1212057 h 1378620"/>
              <a:gd name="connsiteX270" fmla="*/ 383382 w 1710531"/>
              <a:gd name="connsiteY270" fmla="*/ 1197769 h 1378620"/>
              <a:gd name="connsiteX271" fmla="*/ 385763 w 1710531"/>
              <a:gd name="connsiteY271" fmla="*/ 1185863 h 1378620"/>
              <a:gd name="connsiteX272" fmla="*/ 395288 w 1710531"/>
              <a:gd name="connsiteY272" fmla="*/ 1171575 h 1378620"/>
              <a:gd name="connsiteX273" fmla="*/ 404813 w 1710531"/>
              <a:gd name="connsiteY273" fmla="*/ 1150144 h 1378620"/>
              <a:gd name="connsiteX274" fmla="*/ 407194 w 1710531"/>
              <a:gd name="connsiteY274" fmla="*/ 1143000 h 1378620"/>
              <a:gd name="connsiteX275" fmla="*/ 414338 w 1710531"/>
              <a:gd name="connsiteY275" fmla="*/ 1135857 h 1378620"/>
              <a:gd name="connsiteX276" fmla="*/ 464344 w 1710531"/>
              <a:gd name="connsiteY276" fmla="*/ 1128713 h 1378620"/>
              <a:gd name="connsiteX277" fmla="*/ 464344 w 1710531"/>
              <a:gd name="connsiteY277" fmla="*/ 1090613 h 1378620"/>
              <a:gd name="connsiteX278" fmla="*/ 466725 w 1710531"/>
              <a:gd name="connsiteY278" fmla="*/ 1071563 h 1378620"/>
              <a:gd name="connsiteX279" fmla="*/ 459582 w 1710531"/>
              <a:gd name="connsiteY279" fmla="*/ 1052513 h 1378620"/>
              <a:gd name="connsiteX280" fmla="*/ 452438 w 1710531"/>
              <a:gd name="connsiteY280" fmla="*/ 1047750 h 1378620"/>
              <a:gd name="connsiteX281" fmla="*/ 442913 w 1710531"/>
              <a:gd name="connsiteY281" fmla="*/ 1035844 h 1378620"/>
              <a:gd name="connsiteX282" fmla="*/ 433388 w 1710531"/>
              <a:gd name="connsiteY282" fmla="*/ 1026319 h 1378620"/>
              <a:gd name="connsiteX283" fmla="*/ 433388 w 1710531"/>
              <a:gd name="connsiteY283" fmla="*/ 1012032 h 1378620"/>
              <a:gd name="connsiteX284" fmla="*/ 428625 w 1710531"/>
              <a:gd name="connsiteY284" fmla="*/ 973932 h 1378620"/>
              <a:gd name="connsiteX285" fmla="*/ 423863 w 1710531"/>
              <a:gd name="connsiteY285" fmla="*/ 966788 h 1378620"/>
              <a:gd name="connsiteX286" fmla="*/ 416719 w 1710531"/>
              <a:gd name="connsiteY286" fmla="*/ 962025 h 1378620"/>
              <a:gd name="connsiteX287" fmla="*/ 409575 w 1710531"/>
              <a:gd name="connsiteY287" fmla="*/ 954882 h 1378620"/>
              <a:gd name="connsiteX288" fmla="*/ 402432 w 1710531"/>
              <a:gd name="connsiteY288" fmla="*/ 952500 h 1378620"/>
              <a:gd name="connsiteX289" fmla="*/ 395288 w 1710531"/>
              <a:gd name="connsiteY289" fmla="*/ 947738 h 1378620"/>
              <a:gd name="connsiteX290" fmla="*/ 381000 w 1710531"/>
              <a:gd name="connsiteY290" fmla="*/ 942975 h 1378620"/>
              <a:gd name="connsiteX291" fmla="*/ 369094 w 1710531"/>
              <a:gd name="connsiteY291" fmla="*/ 921544 h 1378620"/>
              <a:gd name="connsiteX292" fmla="*/ 361950 w 1710531"/>
              <a:gd name="connsiteY292" fmla="*/ 916782 h 1378620"/>
              <a:gd name="connsiteX293" fmla="*/ 350044 w 1710531"/>
              <a:gd name="connsiteY293" fmla="*/ 895350 h 1378620"/>
              <a:gd name="connsiteX294" fmla="*/ 345282 w 1710531"/>
              <a:gd name="connsiteY294" fmla="*/ 888207 h 1378620"/>
              <a:gd name="connsiteX295" fmla="*/ 338138 w 1710531"/>
              <a:gd name="connsiteY295" fmla="*/ 873919 h 1378620"/>
              <a:gd name="connsiteX296" fmla="*/ 330994 w 1710531"/>
              <a:gd name="connsiteY296" fmla="*/ 869157 h 1378620"/>
              <a:gd name="connsiteX297" fmla="*/ 319088 w 1710531"/>
              <a:gd name="connsiteY297" fmla="*/ 859632 h 1378620"/>
              <a:gd name="connsiteX298" fmla="*/ 314325 w 1710531"/>
              <a:gd name="connsiteY298" fmla="*/ 852488 h 1378620"/>
              <a:gd name="connsiteX299" fmla="*/ 300038 w 1710531"/>
              <a:gd name="connsiteY299" fmla="*/ 842963 h 1378620"/>
              <a:gd name="connsiteX300" fmla="*/ 273844 w 1710531"/>
              <a:gd name="connsiteY300" fmla="*/ 838200 h 1378620"/>
              <a:gd name="connsiteX301" fmla="*/ 264319 w 1710531"/>
              <a:gd name="connsiteY301" fmla="*/ 835819 h 1378620"/>
              <a:gd name="connsiteX302" fmla="*/ 247650 w 1710531"/>
              <a:gd name="connsiteY302" fmla="*/ 833438 h 1378620"/>
              <a:gd name="connsiteX303" fmla="*/ 223838 w 1710531"/>
              <a:gd name="connsiteY303" fmla="*/ 823913 h 1378620"/>
              <a:gd name="connsiteX304" fmla="*/ 209550 w 1710531"/>
              <a:gd name="connsiteY304" fmla="*/ 814388 h 1378620"/>
              <a:gd name="connsiteX305" fmla="*/ 202407 w 1710531"/>
              <a:gd name="connsiteY305" fmla="*/ 807244 h 1378620"/>
              <a:gd name="connsiteX306" fmla="*/ 195263 w 1710531"/>
              <a:gd name="connsiteY306" fmla="*/ 804863 h 1378620"/>
              <a:gd name="connsiteX307" fmla="*/ 180975 w 1710531"/>
              <a:gd name="connsiteY307" fmla="*/ 797719 h 1378620"/>
              <a:gd name="connsiteX308" fmla="*/ 173832 w 1710531"/>
              <a:gd name="connsiteY308" fmla="*/ 792957 h 1378620"/>
              <a:gd name="connsiteX309" fmla="*/ 157163 w 1710531"/>
              <a:gd name="connsiteY309" fmla="*/ 788194 h 1378620"/>
              <a:gd name="connsiteX310" fmla="*/ 107157 w 1710531"/>
              <a:gd name="connsiteY310" fmla="*/ 790575 h 1378620"/>
              <a:gd name="connsiteX311" fmla="*/ 97632 w 1710531"/>
              <a:gd name="connsiteY311" fmla="*/ 792957 h 1378620"/>
              <a:gd name="connsiteX312" fmla="*/ 61913 w 1710531"/>
              <a:gd name="connsiteY312" fmla="*/ 790575 h 1378620"/>
              <a:gd name="connsiteX313" fmla="*/ 54769 w 1710531"/>
              <a:gd name="connsiteY313" fmla="*/ 785813 h 1378620"/>
              <a:gd name="connsiteX314" fmla="*/ 47625 w 1710531"/>
              <a:gd name="connsiteY314" fmla="*/ 771525 h 1378620"/>
              <a:gd name="connsiteX315" fmla="*/ 42863 w 1710531"/>
              <a:gd name="connsiteY315" fmla="*/ 764382 h 1378620"/>
              <a:gd name="connsiteX316" fmla="*/ 40482 w 1710531"/>
              <a:gd name="connsiteY316" fmla="*/ 757238 h 1378620"/>
              <a:gd name="connsiteX317" fmla="*/ 26194 w 1710531"/>
              <a:gd name="connsiteY317" fmla="*/ 750094 h 1378620"/>
              <a:gd name="connsiteX318" fmla="*/ 7144 w 1710531"/>
              <a:gd name="connsiteY318" fmla="*/ 728663 h 1378620"/>
              <a:gd name="connsiteX319" fmla="*/ 0 w 1710531"/>
              <a:gd name="connsiteY319" fmla="*/ 702469 h 1378620"/>
              <a:gd name="connsiteX320" fmla="*/ 7144 w 1710531"/>
              <a:gd name="connsiteY32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47775 w 1710531"/>
              <a:gd name="connsiteY248" fmla="*/ 1373982 h 1378620"/>
              <a:gd name="connsiteX249" fmla="*/ 1257300 w 1710531"/>
              <a:gd name="connsiteY249" fmla="*/ 1376363 h 1378620"/>
              <a:gd name="connsiteX250" fmla="*/ 1233488 w 1710531"/>
              <a:gd name="connsiteY250" fmla="*/ 1376363 h 1378620"/>
              <a:gd name="connsiteX251" fmla="*/ 1196975 w 1710531"/>
              <a:gd name="connsiteY251" fmla="*/ 1372270 h 1378620"/>
              <a:gd name="connsiteX252" fmla="*/ 1085850 w 1710531"/>
              <a:gd name="connsiteY252" fmla="*/ 1338263 h 1378620"/>
              <a:gd name="connsiteX253" fmla="*/ 1050132 w 1710531"/>
              <a:gd name="connsiteY253" fmla="*/ 1328738 h 1378620"/>
              <a:gd name="connsiteX254" fmla="*/ 1007269 w 1710531"/>
              <a:gd name="connsiteY254" fmla="*/ 1326357 h 1378620"/>
              <a:gd name="connsiteX255" fmla="*/ 952500 w 1710531"/>
              <a:gd name="connsiteY255" fmla="*/ 1321594 h 1378620"/>
              <a:gd name="connsiteX256" fmla="*/ 888207 w 1710531"/>
              <a:gd name="connsiteY256" fmla="*/ 1314450 h 1378620"/>
              <a:gd name="connsiteX257" fmla="*/ 764927 w 1710531"/>
              <a:gd name="connsiteY257" fmla="*/ 1300262 h 1378620"/>
              <a:gd name="connsiteX258" fmla="*/ 635794 w 1710531"/>
              <a:gd name="connsiteY258" fmla="*/ 1309688 h 1378620"/>
              <a:gd name="connsiteX259" fmla="*/ 485775 w 1710531"/>
              <a:gd name="connsiteY259" fmla="*/ 1312069 h 1378620"/>
              <a:gd name="connsiteX260" fmla="*/ 478632 w 1710531"/>
              <a:gd name="connsiteY260" fmla="*/ 1314450 h 1378620"/>
              <a:gd name="connsiteX261" fmla="*/ 428625 w 1710531"/>
              <a:gd name="connsiteY261" fmla="*/ 1312069 h 1378620"/>
              <a:gd name="connsiteX262" fmla="*/ 431007 w 1710531"/>
              <a:gd name="connsiteY262" fmla="*/ 1285875 h 1378620"/>
              <a:gd name="connsiteX263" fmla="*/ 423863 w 1710531"/>
              <a:gd name="connsiteY263" fmla="*/ 1250157 h 1378620"/>
              <a:gd name="connsiteX264" fmla="*/ 421482 w 1710531"/>
              <a:gd name="connsiteY264" fmla="*/ 1243013 h 1378620"/>
              <a:gd name="connsiteX265" fmla="*/ 414338 w 1710531"/>
              <a:gd name="connsiteY265" fmla="*/ 1238250 h 1378620"/>
              <a:gd name="connsiteX266" fmla="*/ 402432 w 1710531"/>
              <a:gd name="connsiteY266" fmla="*/ 1226344 h 1378620"/>
              <a:gd name="connsiteX267" fmla="*/ 397669 w 1710531"/>
              <a:gd name="connsiteY267" fmla="*/ 1219200 h 1378620"/>
              <a:gd name="connsiteX268" fmla="*/ 390525 w 1710531"/>
              <a:gd name="connsiteY268" fmla="*/ 1212057 h 1378620"/>
              <a:gd name="connsiteX269" fmla="*/ 383382 w 1710531"/>
              <a:gd name="connsiteY269" fmla="*/ 1197769 h 1378620"/>
              <a:gd name="connsiteX270" fmla="*/ 385763 w 1710531"/>
              <a:gd name="connsiteY270" fmla="*/ 1185863 h 1378620"/>
              <a:gd name="connsiteX271" fmla="*/ 395288 w 1710531"/>
              <a:gd name="connsiteY271" fmla="*/ 1171575 h 1378620"/>
              <a:gd name="connsiteX272" fmla="*/ 404813 w 1710531"/>
              <a:gd name="connsiteY272" fmla="*/ 1150144 h 1378620"/>
              <a:gd name="connsiteX273" fmla="*/ 407194 w 1710531"/>
              <a:gd name="connsiteY273" fmla="*/ 1143000 h 1378620"/>
              <a:gd name="connsiteX274" fmla="*/ 414338 w 1710531"/>
              <a:gd name="connsiteY274" fmla="*/ 1135857 h 1378620"/>
              <a:gd name="connsiteX275" fmla="*/ 464344 w 1710531"/>
              <a:gd name="connsiteY275" fmla="*/ 1128713 h 1378620"/>
              <a:gd name="connsiteX276" fmla="*/ 464344 w 1710531"/>
              <a:gd name="connsiteY276" fmla="*/ 1090613 h 1378620"/>
              <a:gd name="connsiteX277" fmla="*/ 466725 w 1710531"/>
              <a:gd name="connsiteY277" fmla="*/ 1071563 h 1378620"/>
              <a:gd name="connsiteX278" fmla="*/ 459582 w 1710531"/>
              <a:gd name="connsiteY278" fmla="*/ 1052513 h 1378620"/>
              <a:gd name="connsiteX279" fmla="*/ 452438 w 1710531"/>
              <a:gd name="connsiteY279" fmla="*/ 1047750 h 1378620"/>
              <a:gd name="connsiteX280" fmla="*/ 442913 w 1710531"/>
              <a:gd name="connsiteY280" fmla="*/ 1035844 h 1378620"/>
              <a:gd name="connsiteX281" fmla="*/ 433388 w 1710531"/>
              <a:gd name="connsiteY281" fmla="*/ 1026319 h 1378620"/>
              <a:gd name="connsiteX282" fmla="*/ 433388 w 1710531"/>
              <a:gd name="connsiteY282" fmla="*/ 1012032 h 1378620"/>
              <a:gd name="connsiteX283" fmla="*/ 428625 w 1710531"/>
              <a:gd name="connsiteY283" fmla="*/ 973932 h 1378620"/>
              <a:gd name="connsiteX284" fmla="*/ 423863 w 1710531"/>
              <a:gd name="connsiteY284" fmla="*/ 966788 h 1378620"/>
              <a:gd name="connsiteX285" fmla="*/ 416719 w 1710531"/>
              <a:gd name="connsiteY285" fmla="*/ 962025 h 1378620"/>
              <a:gd name="connsiteX286" fmla="*/ 409575 w 1710531"/>
              <a:gd name="connsiteY286" fmla="*/ 954882 h 1378620"/>
              <a:gd name="connsiteX287" fmla="*/ 402432 w 1710531"/>
              <a:gd name="connsiteY287" fmla="*/ 952500 h 1378620"/>
              <a:gd name="connsiteX288" fmla="*/ 395288 w 1710531"/>
              <a:gd name="connsiteY288" fmla="*/ 947738 h 1378620"/>
              <a:gd name="connsiteX289" fmla="*/ 381000 w 1710531"/>
              <a:gd name="connsiteY289" fmla="*/ 942975 h 1378620"/>
              <a:gd name="connsiteX290" fmla="*/ 369094 w 1710531"/>
              <a:gd name="connsiteY290" fmla="*/ 921544 h 1378620"/>
              <a:gd name="connsiteX291" fmla="*/ 361950 w 1710531"/>
              <a:gd name="connsiteY291" fmla="*/ 916782 h 1378620"/>
              <a:gd name="connsiteX292" fmla="*/ 350044 w 1710531"/>
              <a:gd name="connsiteY292" fmla="*/ 895350 h 1378620"/>
              <a:gd name="connsiteX293" fmla="*/ 345282 w 1710531"/>
              <a:gd name="connsiteY293" fmla="*/ 888207 h 1378620"/>
              <a:gd name="connsiteX294" fmla="*/ 338138 w 1710531"/>
              <a:gd name="connsiteY294" fmla="*/ 873919 h 1378620"/>
              <a:gd name="connsiteX295" fmla="*/ 330994 w 1710531"/>
              <a:gd name="connsiteY295" fmla="*/ 869157 h 1378620"/>
              <a:gd name="connsiteX296" fmla="*/ 319088 w 1710531"/>
              <a:gd name="connsiteY296" fmla="*/ 859632 h 1378620"/>
              <a:gd name="connsiteX297" fmla="*/ 314325 w 1710531"/>
              <a:gd name="connsiteY297" fmla="*/ 852488 h 1378620"/>
              <a:gd name="connsiteX298" fmla="*/ 300038 w 1710531"/>
              <a:gd name="connsiteY298" fmla="*/ 842963 h 1378620"/>
              <a:gd name="connsiteX299" fmla="*/ 273844 w 1710531"/>
              <a:gd name="connsiteY299" fmla="*/ 838200 h 1378620"/>
              <a:gd name="connsiteX300" fmla="*/ 264319 w 1710531"/>
              <a:gd name="connsiteY300" fmla="*/ 835819 h 1378620"/>
              <a:gd name="connsiteX301" fmla="*/ 247650 w 1710531"/>
              <a:gd name="connsiteY301" fmla="*/ 833438 h 1378620"/>
              <a:gd name="connsiteX302" fmla="*/ 223838 w 1710531"/>
              <a:gd name="connsiteY302" fmla="*/ 823913 h 1378620"/>
              <a:gd name="connsiteX303" fmla="*/ 209550 w 1710531"/>
              <a:gd name="connsiteY303" fmla="*/ 814388 h 1378620"/>
              <a:gd name="connsiteX304" fmla="*/ 202407 w 1710531"/>
              <a:gd name="connsiteY304" fmla="*/ 807244 h 1378620"/>
              <a:gd name="connsiteX305" fmla="*/ 195263 w 1710531"/>
              <a:gd name="connsiteY305" fmla="*/ 804863 h 1378620"/>
              <a:gd name="connsiteX306" fmla="*/ 180975 w 1710531"/>
              <a:gd name="connsiteY306" fmla="*/ 797719 h 1378620"/>
              <a:gd name="connsiteX307" fmla="*/ 173832 w 1710531"/>
              <a:gd name="connsiteY307" fmla="*/ 792957 h 1378620"/>
              <a:gd name="connsiteX308" fmla="*/ 157163 w 1710531"/>
              <a:gd name="connsiteY308" fmla="*/ 788194 h 1378620"/>
              <a:gd name="connsiteX309" fmla="*/ 107157 w 1710531"/>
              <a:gd name="connsiteY309" fmla="*/ 790575 h 1378620"/>
              <a:gd name="connsiteX310" fmla="*/ 97632 w 1710531"/>
              <a:gd name="connsiteY310" fmla="*/ 792957 h 1378620"/>
              <a:gd name="connsiteX311" fmla="*/ 61913 w 1710531"/>
              <a:gd name="connsiteY311" fmla="*/ 790575 h 1378620"/>
              <a:gd name="connsiteX312" fmla="*/ 54769 w 1710531"/>
              <a:gd name="connsiteY312" fmla="*/ 785813 h 1378620"/>
              <a:gd name="connsiteX313" fmla="*/ 47625 w 1710531"/>
              <a:gd name="connsiteY313" fmla="*/ 771525 h 1378620"/>
              <a:gd name="connsiteX314" fmla="*/ 42863 w 1710531"/>
              <a:gd name="connsiteY314" fmla="*/ 764382 h 1378620"/>
              <a:gd name="connsiteX315" fmla="*/ 40482 w 1710531"/>
              <a:gd name="connsiteY315" fmla="*/ 757238 h 1378620"/>
              <a:gd name="connsiteX316" fmla="*/ 26194 w 1710531"/>
              <a:gd name="connsiteY316" fmla="*/ 750094 h 1378620"/>
              <a:gd name="connsiteX317" fmla="*/ 7144 w 1710531"/>
              <a:gd name="connsiteY317" fmla="*/ 728663 h 1378620"/>
              <a:gd name="connsiteX318" fmla="*/ 0 w 1710531"/>
              <a:gd name="connsiteY318" fmla="*/ 702469 h 1378620"/>
              <a:gd name="connsiteX319" fmla="*/ 7144 w 1710531"/>
              <a:gd name="connsiteY31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78632 w 1710531"/>
              <a:gd name="connsiteY259" fmla="*/ 1314450 h 1378620"/>
              <a:gd name="connsiteX260" fmla="*/ 428625 w 1710531"/>
              <a:gd name="connsiteY260" fmla="*/ 1312069 h 1378620"/>
              <a:gd name="connsiteX261" fmla="*/ 431007 w 1710531"/>
              <a:gd name="connsiteY261" fmla="*/ 1285875 h 1378620"/>
              <a:gd name="connsiteX262" fmla="*/ 423863 w 1710531"/>
              <a:gd name="connsiteY262" fmla="*/ 1250157 h 1378620"/>
              <a:gd name="connsiteX263" fmla="*/ 421482 w 1710531"/>
              <a:gd name="connsiteY263" fmla="*/ 1243013 h 1378620"/>
              <a:gd name="connsiteX264" fmla="*/ 414338 w 1710531"/>
              <a:gd name="connsiteY264" fmla="*/ 1238250 h 1378620"/>
              <a:gd name="connsiteX265" fmla="*/ 402432 w 1710531"/>
              <a:gd name="connsiteY265" fmla="*/ 1226344 h 1378620"/>
              <a:gd name="connsiteX266" fmla="*/ 397669 w 1710531"/>
              <a:gd name="connsiteY266" fmla="*/ 1219200 h 1378620"/>
              <a:gd name="connsiteX267" fmla="*/ 390525 w 1710531"/>
              <a:gd name="connsiteY267" fmla="*/ 1212057 h 1378620"/>
              <a:gd name="connsiteX268" fmla="*/ 383382 w 1710531"/>
              <a:gd name="connsiteY268" fmla="*/ 1197769 h 1378620"/>
              <a:gd name="connsiteX269" fmla="*/ 385763 w 1710531"/>
              <a:gd name="connsiteY269" fmla="*/ 1185863 h 1378620"/>
              <a:gd name="connsiteX270" fmla="*/ 395288 w 1710531"/>
              <a:gd name="connsiteY270" fmla="*/ 1171575 h 1378620"/>
              <a:gd name="connsiteX271" fmla="*/ 404813 w 1710531"/>
              <a:gd name="connsiteY271" fmla="*/ 1150144 h 1378620"/>
              <a:gd name="connsiteX272" fmla="*/ 407194 w 1710531"/>
              <a:gd name="connsiteY272" fmla="*/ 1143000 h 1378620"/>
              <a:gd name="connsiteX273" fmla="*/ 414338 w 1710531"/>
              <a:gd name="connsiteY273" fmla="*/ 1135857 h 1378620"/>
              <a:gd name="connsiteX274" fmla="*/ 464344 w 1710531"/>
              <a:gd name="connsiteY274" fmla="*/ 1128713 h 1378620"/>
              <a:gd name="connsiteX275" fmla="*/ 464344 w 1710531"/>
              <a:gd name="connsiteY275" fmla="*/ 1090613 h 1378620"/>
              <a:gd name="connsiteX276" fmla="*/ 466725 w 1710531"/>
              <a:gd name="connsiteY276" fmla="*/ 1071563 h 1378620"/>
              <a:gd name="connsiteX277" fmla="*/ 459582 w 1710531"/>
              <a:gd name="connsiteY277" fmla="*/ 1052513 h 1378620"/>
              <a:gd name="connsiteX278" fmla="*/ 452438 w 1710531"/>
              <a:gd name="connsiteY278" fmla="*/ 1047750 h 1378620"/>
              <a:gd name="connsiteX279" fmla="*/ 442913 w 1710531"/>
              <a:gd name="connsiteY279" fmla="*/ 1035844 h 1378620"/>
              <a:gd name="connsiteX280" fmla="*/ 433388 w 1710531"/>
              <a:gd name="connsiteY280" fmla="*/ 1026319 h 1378620"/>
              <a:gd name="connsiteX281" fmla="*/ 433388 w 1710531"/>
              <a:gd name="connsiteY281" fmla="*/ 1012032 h 1378620"/>
              <a:gd name="connsiteX282" fmla="*/ 428625 w 1710531"/>
              <a:gd name="connsiteY282" fmla="*/ 973932 h 1378620"/>
              <a:gd name="connsiteX283" fmla="*/ 423863 w 1710531"/>
              <a:gd name="connsiteY283" fmla="*/ 966788 h 1378620"/>
              <a:gd name="connsiteX284" fmla="*/ 416719 w 1710531"/>
              <a:gd name="connsiteY284" fmla="*/ 962025 h 1378620"/>
              <a:gd name="connsiteX285" fmla="*/ 409575 w 1710531"/>
              <a:gd name="connsiteY285" fmla="*/ 954882 h 1378620"/>
              <a:gd name="connsiteX286" fmla="*/ 402432 w 1710531"/>
              <a:gd name="connsiteY286" fmla="*/ 952500 h 1378620"/>
              <a:gd name="connsiteX287" fmla="*/ 395288 w 1710531"/>
              <a:gd name="connsiteY287" fmla="*/ 947738 h 1378620"/>
              <a:gd name="connsiteX288" fmla="*/ 381000 w 1710531"/>
              <a:gd name="connsiteY288" fmla="*/ 942975 h 1378620"/>
              <a:gd name="connsiteX289" fmla="*/ 369094 w 1710531"/>
              <a:gd name="connsiteY289" fmla="*/ 921544 h 1378620"/>
              <a:gd name="connsiteX290" fmla="*/ 361950 w 1710531"/>
              <a:gd name="connsiteY290" fmla="*/ 916782 h 1378620"/>
              <a:gd name="connsiteX291" fmla="*/ 350044 w 1710531"/>
              <a:gd name="connsiteY291" fmla="*/ 895350 h 1378620"/>
              <a:gd name="connsiteX292" fmla="*/ 345282 w 1710531"/>
              <a:gd name="connsiteY292" fmla="*/ 888207 h 1378620"/>
              <a:gd name="connsiteX293" fmla="*/ 338138 w 1710531"/>
              <a:gd name="connsiteY293" fmla="*/ 873919 h 1378620"/>
              <a:gd name="connsiteX294" fmla="*/ 330994 w 1710531"/>
              <a:gd name="connsiteY294" fmla="*/ 869157 h 1378620"/>
              <a:gd name="connsiteX295" fmla="*/ 319088 w 1710531"/>
              <a:gd name="connsiteY295" fmla="*/ 859632 h 1378620"/>
              <a:gd name="connsiteX296" fmla="*/ 314325 w 1710531"/>
              <a:gd name="connsiteY296" fmla="*/ 852488 h 1378620"/>
              <a:gd name="connsiteX297" fmla="*/ 300038 w 1710531"/>
              <a:gd name="connsiteY297" fmla="*/ 842963 h 1378620"/>
              <a:gd name="connsiteX298" fmla="*/ 273844 w 1710531"/>
              <a:gd name="connsiteY298" fmla="*/ 838200 h 1378620"/>
              <a:gd name="connsiteX299" fmla="*/ 264319 w 1710531"/>
              <a:gd name="connsiteY299" fmla="*/ 835819 h 1378620"/>
              <a:gd name="connsiteX300" fmla="*/ 247650 w 1710531"/>
              <a:gd name="connsiteY300" fmla="*/ 833438 h 1378620"/>
              <a:gd name="connsiteX301" fmla="*/ 223838 w 1710531"/>
              <a:gd name="connsiteY301" fmla="*/ 823913 h 1378620"/>
              <a:gd name="connsiteX302" fmla="*/ 209550 w 1710531"/>
              <a:gd name="connsiteY302" fmla="*/ 814388 h 1378620"/>
              <a:gd name="connsiteX303" fmla="*/ 202407 w 1710531"/>
              <a:gd name="connsiteY303" fmla="*/ 807244 h 1378620"/>
              <a:gd name="connsiteX304" fmla="*/ 195263 w 1710531"/>
              <a:gd name="connsiteY304" fmla="*/ 804863 h 1378620"/>
              <a:gd name="connsiteX305" fmla="*/ 180975 w 1710531"/>
              <a:gd name="connsiteY305" fmla="*/ 797719 h 1378620"/>
              <a:gd name="connsiteX306" fmla="*/ 173832 w 1710531"/>
              <a:gd name="connsiteY306" fmla="*/ 792957 h 1378620"/>
              <a:gd name="connsiteX307" fmla="*/ 157163 w 1710531"/>
              <a:gd name="connsiteY307" fmla="*/ 788194 h 1378620"/>
              <a:gd name="connsiteX308" fmla="*/ 107157 w 1710531"/>
              <a:gd name="connsiteY308" fmla="*/ 790575 h 1378620"/>
              <a:gd name="connsiteX309" fmla="*/ 97632 w 1710531"/>
              <a:gd name="connsiteY309" fmla="*/ 792957 h 1378620"/>
              <a:gd name="connsiteX310" fmla="*/ 61913 w 1710531"/>
              <a:gd name="connsiteY310" fmla="*/ 790575 h 1378620"/>
              <a:gd name="connsiteX311" fmla="*/ 54769 w 1710531"/>
              <a:gd name="connsiteY311" fmla="*/ 785813 h 1378620"/>
              <a:gd name="connsiteX312" fmla="*/ 47625 w 1710531"/>
              <a:gd name="connsiteY312" fmla="*/ 771525 h 1378620"/>
              <a:gd name="connsiteX313" fmla="*/ 42863 w 1710531"/>
              <a:gd name="connsiteY313" fmla="*/ 764382 h 1378620"/>
              <a:gd name="connsiteX314" fmla="*/ 40482 w 1710531"/>
              <a:gd name="connsiteY314" fmla="*/ 757238 h 1378620"/>
              <a:gd name="connsiteX315" fmla="*/ 26194 w 1710531"/>
              <a:gd name="connsiteY315" fmla="*/ 750094 h 1378620"/>
              <a:gd name="connsiteX316" fmla="*/ 7144 w 1710531"/>
              <a:gd name="connsiteY316" fmla="*/ 728663 h 1378620"/>
              <a:gd name="connsiteX317" fmla="*/ 0 w 1710531"/>
              <a:gd name="connsiteY317" fmla="*/ 702469 h 1378620"/>
              <a:gd name="connsiteX318" fmla="*/ 7144 w 1710531"/>
              <a:gd name="connsiteY318"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28625 w 1710531"/>
              <a:gd name="connsiteY259" fmla="*/ 1312069 h 1378620"/>
              <a:gd name="connsiteX260" fmla="*/ 431007 w 1710531"/>
              <a:gd name="connsiteY260" fmla="*/ 1285875 h 1378620"/>
              <a:gd name="connsiteX261" fmla="*/ 423863 w 1710531"/>
              <a:gd name="connsiteY261" fmla="*/ 1250157 h 1378620"/>
              <a:gd name="connsiteX262" fmla="*/ 421482 w 1710531"/>
              <a:gd name="connsiteY262" fmla="*/ 1243013 h 1378620"/>
              <a:gd name="connsiteX263" fmla="*/ 414338 w 1710531"/>
              <a:gd name="connsiteY263" fmla="*/ 1238250 h 1378620"/>
              <a:gd name="connsiteX264" fmla="*/ 402432 w 1710531"/>
              <a:gd name="connsiteY264" fmla="*/ 1226344 h 1378620"/>
              <a:gd name="connsiteX265" fmla="*/ 397669 w 1710531"/>
              <a:gd name="connsiteY265" fmla="*/ 1219200 h 1378620"/>
              <a:gd name="connsiteX266" fmla="*/ 390525 w 1710531"/>
              <a:gd name="connsiteY266" fmla="*/ 1212057 h 1378620"/>
              <a:gd name="connsiteX267" fmla="*/ 383382 w 1710531"/>
              <a:gd name="connsiteY267" fmla="*/ 1197769 h 1378620"/>
              <a:gd name="connsiteX268" fmla="*/ 385763 w 1710531"/>
              <a:gd name="connsiteY268" fmla="*/ 1185863 h 1378620"/>
              <a:gd name="connsiteX269" fmla="*/ 395288 w 1710531"/>
              <a:gd name="connsiteY269" fmla="*/ 1171575 h 1378620"/>
              <a:gd name="connsiteX270" fmla="*/ 404813 w 1710531"/>
              <a:gd name="connsiteY270" fmla="*/ 1150144 h 1378620"/>
              <a:gd name="connsiteX271" fmla="*/ 407194 w 1710531"/>
              <a:gd name="connsiteY271" fmla="*/ 1143000 h 1378620"/>
              <a:gd name="connsiteX272" fmla="*/ 414338 w 1710531"/>
              <a:gd name="connsiteY272" fmla="*/ 1135857 h 1378620"/>
              <a:gd name="connsiteX273" fmla="*/ 464344 w 1710531"/>
              <a:gd name="connsiteY273" fmla="*/ 1128713 h 1378620"/>
              <a:gd name="connsiteX274" fmla="*/ 464344 w 1710531"/>
              <a:gd name="connsiteY274" fmla="*/ 1090613 h 1378620"/>
              <a:gd name="connsiteX275" fmla="*/ 466725 w 1710531"/>
              <a:gd name="connsiteY275" fmla="*/ 1071563 h 1378620"/>
              <a:gd name="connsiteX276" fmla="*/ 459582 w 1710531"/>
              <a:gd name="connsiteY276" fmla="*/ 1052513 h 1378620"/>
              <a:gd name="connsiteX277" fmla="*/ 452438 w 1710531"/>
              <a:gd name="connsiteY277" fmla="*/ 1047750 h 1378620"/>
              <a:gd name="connsiteX278" fmla="*/ 442913 w 1710531"/>
              <a:gd name="connsiteY278" fmla="*/ 1035844 h 1378620"/>
              <a:gd name="connsiteX279" fmla="*/ 433388 w 1710531"/>
              <a:gd name="connsiteY279" fmla="*/ 1026319 h 1378620"/>
              <a:gd name="connsiteX280" fmla="*/ 433388 w 1710531"/>
              <a:gd name="connsiteY280" fmla="*/ 1012032 h 1378620"/>
              <a:gd name="connsiteX281" fmla="*/ 428625 w 1710531"/>
              <a:gd name="connsiteY281" fmla="*/ 973932 h 1378620"/>
              <a:gd name="connsiteX282" fmla="*/ 423863 w 1710531"/>
              <a:gd name="connsiteY282" fmla="*/ 966788 h 1378620"/>
              <a:gd name="connsiteX283" fmla="*/ 416719 w 1710531"/>
              <a:gd name="connsiteY283" fmla="*/ 962025 h 1378620"/>
              <a:gd name="connsiteX284" fmla="*/ 409575 w 1710531"/>
              <a:gd name="connsiteY284" fmla="*/ 954882 h 1378620"/>
              <a:gd name="connsiteX285" fmla="*/ 402432 w 1710531"/>
              <a:gd name="connsiteY285" fmla="*/ 952500 h 1378620"/>
              <a:gd name="connsiteX286" fmla="*/ 395288 w 1710531"/>
              <a:gd name="connsiteY286" fmla="*/ 947738 h 1378620"/>
              <a:gd name="connsiteX287" fmla="*/ 381000 w 1710531"/>
              <a:gd name="connsiteY287" fmla="*/ 942975 h 1378620"/>
              <a:gd name="connsiteX288" fmla="*/ 369094 w 1710531"/>
              <a:gd name="connsiteY288" fmla="*/ 921544 h 1378620"/>
              <a:gd name="connsiteX289" fmla="*/ 361950 w 1710531"/>
              <a:gd name="connsiteY289" fmla="*/ 916782 h 1378620"/>
              <a:gd name="connsiteX290" fmla="*/ 350044 w 1710531"/>
              <a:gd name="connsiteY290" fmla="*/ 895350 h 1378620"/>
              <a:gd name="connsiteX291" fmla="*/ 345282 w 1710531"/>
              <a:gd name="connsiteY291" fmla="*/ 888207 h 1378620"/>
              <a:gd name="connsiteX292" fmla="*/ 338138 w 1710531"/>
              <a:gd name="connsiteY292" fmla="*/ 873919 h 1378620"/>
              <a:gd name="connsiteX293" fmla="*/ 330994 w 1710531"/>
              <a:gd name="connsiteY293" fmla="*/ 869157 h 1378620"/>
              <a:gd name="connsiteX294" fmla="*/ 319088 w 1710531"/>
              <a:gd name="connsiteY294" fmla="*/ 859632 h 1378620"/>
              <a:gd name="connsiteX295" fmla="*/ 314325 w 1710531"/>
              <a:gd name="connsiteY295" fmla="*/ 852488 h 1378620"/>
              <a:gd name="connsiteX296" fmla="*/ 300038 w 1710531"/>
              <a:gd name="connsiteY296" fmla="*/ 842963 h 1378620"/>
              <a:gd name="connsiteX297" fmla="*/ 273844 w 1710531"/>
              <a:gd name="connsiteY297" fmla="*/ 838200 h 1378620"/>
              <a:gd name="connsiteX298" fmla="*/ 264319 w 1710531"/>
              <a:gd name="connsiteY298" fmla="*/ 835819 h 1378620"/>
              <a:gd name="connsiteX299" fmla="*/ 247650 w 1710531"/>
              <a:gd name="connsiteY299" fmla="*/ 833438 h 1378620"/>
              <a:gd name="connsiteX300" fmla="*/ 223838 w 1710531"/>
              <a:gd name="connsiteY300" fmla="*/ 823913 h 1378620"/>
              <a:gd name="connsiteX301" fmla="*/ 209550 w 1710531"/>
              <a:gd name="connsiteY301" fmla="*/ 814388 h 1378620"/>
              <a:gd name="connsiteX302" fmla="*/ 202407 w 1710531"/>
              <a:gd name="connsiteY302" fmla="*/ 807244 h 1378620"/>
              <a:gd name="connsiteX303" fmla="*/ 195263 w 1710531"/>
              <a:gd name="connsiteY303" fmla="*/ 804863 h 1378620"/>
              <a:gd name="connsiteX304" fmla="*/ 180975 w 1710531"/>
              <a:gd name="connsiteY304" fmla="*/ 797719 h 1378620"/>
              <a:gd name="connsiteX305" fmla="*/ 173832 w 1710531"/>
              <a:gd name="connsiteY305" fmla="*/ 792957 h 1378620"/>
              <a:gd name="connsiteX306" fmla="*/ 157163 w 1710531"/>
              <a:gd name="connsiteY306" fmla="*/ 788194 h 1378620"/>
              <a:gd name="connsiteX307" fmla="*/ 107157 w 1710531"/>
              <a:gd name="connsiteY307" fmla="*/ 790575 h 1378620"/>
              <a:gd name="connsiteX308" fmla="*/ 97632 w 1710531"/>
              <a:gd name="connsiteY308" fmla="*/ 792957 h 1378620"/>
              <a:gd name="connsiteX309" fmla="*/ 61913 w 1710531"/>
              <a:gd name="connsiteY309" fmla="*/ 790575 h 1378620"/>
              <a:gd name="connsiteX310" fmla="*/ 54769 w 1710531"/>
              <a:gd name="connsiteY310" fmla="*/ 785813 h 1378620"/>
              <a:gd name="connsiteX311" fmla="*/ 47625 w 1710531"/>
              <a:gd name="connsiteY311" fmla="*/ 771525 h 1378620"/>
              <a:gd name="connsiteX312" fmla="*/ 42863 w 1710531"/>
              <a:gd name="connsiteY312" fmla="*/ 764382 h 1378620"/>
              <a:gd name="connsiteX313" fmla="*/ 40482 w 1710531"/>
              <a:gd name="connsiteY313" fmla="*/ 757238 h 1378620"/>
              <a:gd name="connsiteX314" fmla="*/ 26194 w 1710531"/>
              <a:gd name="connsiteY314" fmla="*/ 750094 h 1378620"/>
              <a:gd name="connsiteX315" fmla="*/ 7144 w 1710531"/>
              <a:gd name="connsiteY315" fmla="*/ 728663 h 1378620"/>
              <a:gd name="connsiteX316" fmla="*/ 0 w 1710531"/>
              <a:gd name="connsiteY316" fmla="*/ 702469 h 1378620"/>
              <a:gd name="connsiteX317" fmla="*/ 7144 w 1710531"/>
              <a:gd name="connsiteY317"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196975 w 1710531"/>
              <a:gd name="connsiteY249" fmla="*/ 1372270 h 1378620"/>
              <a:gd name="connsiteX250" fmla="*/ 1085850 w 1710531"/>
              <a:gd name="connsiteY250" fmla="*/ 1338263 h 1378620"/>
              <a:gd name="connsiteX251" fmla="*/ 1050132 w 1710531"/>
              <a:gd name="connsiteY251" fmla="*/ 1328738 h 1378620"/>
              <a:gd name="connsiteX252" fmla="*/ 1007269 w 1710531"/>
              <a:gd name="connsiteY252" fmla="*/ 1326357 h 1378620"/>
              <a:gd name="connsiteX253" fmla="*/ 952500 w 1710531"/>
              <a:gd name="connsiteY253" fmla="*/ 1321594 h 1378620"/>
              <a:gd name="connsiteX254" fmla="*/ 888207 w 1710531"/>
              <a:gd name="connsiteY254" fmla="*/ 1314450 h 1378620"/>
              <a:gd name="connsiteX255" fmla="*/ 764927 w 1710531"/>
              <a:gd name="connsiteY255" fmla="*/ 1300262 h 1378620"/>
              <a:gd name="connsiteX256" fmla="*/ 635794 w 1710531"/>
              <a:gd name="connsiteY256" fmla="*/ 1309688 h 1378620"/>
              <a:gd name="connsiteX257" fmla="*/ 485775 w 1710531"/>
              <a:gd name="connsiteY257" fmla="*/ 1312069 h 1378620"/>
              <a:gd name="connsiteX258" fmla="*/ 428625 w 1710531"/>
              <a:gd name="connsiteY258" fmla="*/ 1312069 h 1378620"/>
              <a:gd name="connsiteX259" fmla="*/ 431007 w 1710531"/>
              <a:gd name="connsiteY259" fmla="*/ 1285875 h 1378620"/>
              <a:gd name="connsiteX260" fmla="*/ 423863 w 1710531"/>
              <a:gd name="connsiteY260" fmla="*/ 1250157 h 1378620"/>
              <a:gd name="connsiteX261" fmla="*/ 421482 w 1710531"/>
              <a:gd name="connsiteY261" fmla="*/ 1243013 h 1378620"/>
              <a:gd name="connsiteX262" fmla="*/ 414338 w 1710531"/>
              <a:gd name="connsiteY262" fmla="*/ 1238250 h 1378620"/>
              <a:gd name="connsiteX263" fmla="*/ 402432 w 1710531"/>
              <a:gd name="connsiteY263" fmla="*/ 1226344 h 1378620"/>
              <a:gd name="connsiteX264" fmla="*/ 397669 w 1710531"/>
              <a:gd name="connsiteY264" fmla="*/ 1219200 h 1378620"/>
              <a:gd name="connsiteX265" fmla="*/ 390525 w 1710531"/>
              <a:gd name="connsiteY265" fmla="*/ 1212057 h 1378620"/>
              <a:gd name="connsiteX266" fmla="*/ 383382 w 1710531"/>
              <a:gd name="connsiteY266" fmla="*/ 1197769 h 1378620"/>
              <a:gd name="connsiteX267" fmla="*/ 385763 w 1710531"/>
              <a:gd name="connsiteY267" fmla="*/ 1185863 h 1378620"/>
              <a:gd name="connsiteX268" fmla="*/ 395288 w 1710531"/>
              <a:gd name="connsiteY268" fmla="*/ 1171575 h 1378620"/>
              <a:gd name="connsiteX269" fmla="*/ 404813 w 1710531"/>
              <a:gd name="connsiteY269" fmla="*/ 1150144 h 1378620"/>
              <a:gd name="connsiteX270" fmla="*/ 407194 w 1710531"/>
              <a:gd name="connsiteY270" fmla="*/ 1143000 h 1378620"/>
              <a:gd name="connsiteX271" fmla="*/ 414338 w 1710531"/>
              <a:gd name="connsiteY271" fmla="*/ 1135857 h 1378620"/>
              <a:gd name="connsiteX272" fmla="*/ 464344 w 1710531"/>
              <a:gd name="connsiteY272" fmla="*/ 1128713 h 1378620"/>
              <a:gd name="connsiteX273" fmla="*/ 464344 w 1710531"/>
              <a:gd name="connsiteY273" fmla="*/ 1090613 h 1378620"/>
              <a:gd name="connsiteX274" fmla="*/ 466725 w 1710531"/>
              <a:gd name="connsiteY274" fmla="*/ 1071563 h 1378620"/>
              <a:gd name="connsiteX275" fmla="*/ 459582 w 1710531"/>
              <a:gd name="connsiteY275" fmla="*/ 1052513 h 1378620"/>
              <a:gd name="connsiteX276" fmla="*/ 452438 w 1710531"/>
              <a:gd name="connsiteY276" fmla="*/ 1047750 h 1378620"/>
              <a:gd name="connsiteX277" fmla="*/ 442913 w 1710531"/>
              <a:gd name="connsiteY277" fmla="*/ 1035844 h 1378620"/>
              <a:gd name="connsiteX278" fmla="*/ 433388 w 1710531"/>
              <a:gd name="connsiteY278" fmla="*/ 1026319 h 1378620"/>
              <a:gd name="connsiteX279" fmla="*/ 433388 w 1710531"/>
              <a:gd name="connsiteY279" fmla="*/ 1012032 h 1378620"/>
              <a:gd name="connsiteX280" fmla="*/ 428625 w 1710531"/>
              <a:gd name="connsiteY280" fmla="*/ 973932 h 1378620"/>
              <a:gd name="connsiteX281" fmla="*/ 423863 w 1710531"/>
              <a:gd name="connsiteY281" fmla="*/ 966788 h 1378620"/>
              <a:gd name="connsiteX282" fmla="*/ 416719 w 1710531"/>
              <a:gd name="connsiteY282" fmla="*/ 962025 h 1378620"/>
              <a:gd name="connsiteX283" fmla="*/ 409575 w 1710531"/>
              <a:gd name="connsiteY283" fmla="*/ 954882 h 1378620"/>
              <a:gd name="connsiteX284" fmla="*/ 402432 w 1710531"/>
              <a:gd name="connsiteY284" fmla="*/ 952500 h 1378620"/>
              <a:gd name="connsiteX285" fmla="*/ 395288 w 1710531"/>
              <a:gd name="connsiteY285" fmla="*/ 947738 h 1378620"/>
              <a:gd name="connsiteX286" fmla="*/ 381000 w 1710531"/>
              <a:gd name="connsiteY286" fmla="*/ 942975 h 1378620"/>
              <a:gd name="connsiteX287" fmla="*/ 369094 w 1710531"/>
              <a:gd name="connsiteY287" fmla="*/ 921544 h 1378620"/>
              <a:gd name="connsiteX288" fmla="*/ 361950 w 1710531"/>
              <a:gd name="connsiteY288" fmla="*/ 916782 h 1378620"/>
              <a:gd name="connsiteX289" fmla="*/ 350044 w 1710531"/>
              <a:gd name="connsiteY289" fmla="*/ 895350 h 1378620"/>
              <a:gd name="connsiteX290" fmla="*/ 345282 w 1710531"/>
              <a:gd name="connsiteY290" fmla="*/ 888207 h 1378620"/>
              <a:gd name="connsiteX291" fmla="*/ 338138 w 1710531"/>
              <a:gd name="connsiteY291" fmla="*/ 873919 h 1378620"/>
              <a:gd name="connsiteX292" fmla="*/ 330994 w 1710531"/>
              <a:gd name="connsiteY292" fmla="*/ 869157 h 1378620"/>
              <a:gd name="connsiteX293" fmla="*/ 319088 w 1710531"/>
              <a:gd name="connsiteY293" fmla="*/ 859632 h 1378620"/>
              <a:gd name="connsiteX294" fmla="*/ 314325 w 1710531"/>
              <a:gd name="connsiteY294" fmla="*/ 852488 h 1378620"/>
              <a:gd name="connsiteX295" fmla="*/ 300038 w 1710531"/>
              <a:gd name="connsiteY295" fmla="*/ 842963 h 1378620"/>
              <a:gd name="connsiteX296" fmla="*/ 273844 w 1710531"/>
              <a:gd name="connsiteY296" fmla="*/ 838200 h 1378620"/>
              <a:gd name="connsiteX297" fmla="*/ 264319 w 1710531"/>
              <a:gd name="connsiteY297" fmla="*/ 835819 h 1378620"/>
              <a:gd name="connsiteX298" fmla="*/ 247650 w 1710531"/>
              <a:gd name="connsiteY298" fmla="*/ 833438 h 1378620"/>
              <a:gd name="connsiteX299" fmla="*/ 223838 w 1710531"/>
              <a:gd name="connsiteY299" fmla="*/ 823913 h 1378620"/>
              <a:gd name="connsiteX300" fmla="*/ 209550 w 1710531"/>
              <a:gd name="connsiteY300" fmla="*/ 814388 h 1378620"/>
              <a:gd name="connsiteX301" fmla="*/ 202407 w 1710531"/>
              <a:gd name="connsiteY301" fmla="*/ 807244 h 1378620"/>
              <a:gd name="connsiteX302" fmla="*/ 195263 w 1710531"/>
              <a:gd name="connsiteY302" fmla="*/ 804863 h 1378620"/>
              <a:gd name="connsiteX303" fmla="*/ 180975 w 1710531"/>
              <a:gd name="connsiteY303" fmla="*/ 797719 h 1378620"/>
              <a:gd name="connsiteX304" fmla="*/ 173832 w 1710531"/>
              <a:gd name="connsiteY304" fmla="*/ 792957 h 1378620"/>
              <a:gd name="connsiteX305" fmla="*/ 157163 w 1710531"/>
              <a:gd name="connsiteY305" fmla="*/ 788194 h 1378620"/>
              <a:gd name="connsiteX306" fmla="*/ 107157 w 1710531"/>
              <a:gd name="connsiteY306" fmla="*/ 790575 h 1378620"/>
              <a:gd name="connsiteX307" fmla="*/ 97632 w 1710531"/>
              <a:gd name="connsiteY307" fmla="*/ 792957 h 1378620"/>
              <a:gd name="connsiteX308" fmla="*/ 61913 w 1710531"/>
              <a:gd name="connsiteY308" fmla="*/ 790575 h 1378620"/>
              <a:gd name="connsiteX309" fmla="*/ 54769 w 1710531"/>
              <a:gd name="connsiteY309" fmla="*/ 785813 h 1378620"/>
              <a:gd name="connsiteX310" fmla="*/ 47625 w 1710531"/>
              <a:gd name="connsiteY310" fmla="*/ 771525 h 1378620"/>
              <a:gd name="connsiteX311" fmla="*/ 42863 w 1710531"/>
              <a:gd name="connsiteY311" fmla="*/ 764382 h 1378620"/>
              <a:gd name="connsiteX312" fmla="*/ 40482 w 1710531"/>
              <a:gd name="connsiteY312" fmla="*/ 757238 h 1378620"/>
              <a:gd name="connsiteX313" fmla="*/ 26194 w 1710531"/>
              <a:gd name="connsiteY313" fmla="*/ 750094 h 1378620"/>
              <a:gd name="connsiteX314" fmla="*/ 7144 w 1710531"/>
              <a:gd name="connsiteY314" fmla="*/ 728663 h 1378620"/>
              <a:gd name="connsiteX315" fmla="*/ 0 w 1710531"/>
              <a:gd name="connsiteY315" fmla="*/ 702469 h 1378620"/>
              <a:gd name="connsiteX316" fmla="*/ 7144 w 1710531"/>
              <a:gd name="connsiteY316"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57300 w 1710531"/>
              <a:gd name="connsiteY247" fmla="*/ 1376363 h 1378620"/>
              <a:gd name="connsiteX248" fmla="*/ 1196975 w 1710531"/>
              <a:gd name="connsiteY248" fmla="*/ 1372270 h 1378620"/>
              <a:gd name="connsiteX249" fmla="*/ 1085850 w 1710531"/>
              <a:gd name="connsiteY249" fmla="*/ 1338263 h 1378620"/>
              <a:gd name="connsiteX250" fmla="*/ 1050132 w 1710531"/>
              <a:gd name="connsiteY250" fmla="*/ 1328738 h 1378620"/>
              <a:gd name="connsiteX251" fmla="*/ 1007269 w 1710531"/>
              <a:gd name="connsiteY251" fmla="*/ 1326357 h 1378620"/>
              <a:gd name="connsiteX252" fmla="*/ 952500 w 1710531"/>
              <a:gd name="connsiteY252" fmla="*/ 1321594 h 1378620"/>
              <a:gd name="connsiteX253" fmla="*/ 888207 w 1710531"/>
              <a:gd name="connsiteY253" fmla="*/ 1314450 h 1378620"/>
              <a:gd name="connsiteX254" fmla="*/ 764927 w 1710531"/>
              <a:gd name="connsiteY254" fmla="*/ 1300262 h 1378620"/>
              <a:gd name="connsiteX255" fmla="*/ 635794 w 1710531"/>
              <a:gd name="connsiteY255" fmla="*/ 1309688 h 1378620"/>
              <a:gd name="connsiteX256" fmla="*/ 485775 w 1710531"/>
              <a:gd name="connsiteY256" fmla="*/ 1312069 h 1378620"/>
              <a:gd name="connsiteX257" fmla="*/ 428625 w 1710531"/>
              <a:gd name="connsiteY257" fmla="*/ 1312069 h 1378620"/>
              <a:gd name="connsiteX258" fmla="*/ 431007 w 1710531"/>
              <a:gd name="connsiteY258" fmla="*/ 1285875 h 1378620"/>
              <a:gd name="connsiteX259" fmla="*/ 423863 w 1710531"/>
              <a:gd name="connsiteY259" fmla="*/ 1250157 h 1378620"/>
              <a:gd name="connsiteX260" fmla="*/ 421482 w 1710531"/>
              <a:gd name="connsiteY260" fmla="*/ 1243013 h 1378620"/>
              <a:gd name="connsiteX261" fmla="*/ 414338 w 1710531"/>
              <a:gd name="connsiteY261" fmla="*/ 1238250 h 1378620"/>
              <a:gd name="connsiteX262" fmla="*/ 402432 w 1710531"/>
              <a:gd name="connsiteY262" fmla="*/ 1226344 h 1378620"/>
              <a:gd name="connsiteX263" fmla="*/ 397669 w 1710531"/>
              <a:gd name="connsiteY263" fmla="*/ 1219200 h 1378620"/>
              <a:gd name="connsiteX264" fmla="*/ 390525 w 1710531"/>
              <a:gd name="connsiteY264" fmla="*/ 1212057 h 1378620"/>
              <a:gd name="connsiteX265" fmla="*/ 383382 w 1710531"/>
              <a:gd name="connsiteY265" fmla="*/ 1197769 h 1378620"/>
              <a:gd name="connsiteX266" fmla="*/ 385763 w 1710531"/>
              <a:gd name="connsiteY266" fmla="*/ 1185863 h 1378620"/>
              <a:gd name="connsiteX267" fmla="*/ 395288 w 1710531"/>
              <a:gd name="connsiteY267" fmla="*/ 1171575 h 1378620"/>
              <a:gd name="connsiteX268" fmla="*/ 404813 w 1710531"/>
              <a:gd name="connsiteY268" fmla="*/ 1150144 h 1378620"/>
              <a:gd name="connsiteX269" fmla="*/ 407194 w 1710531"/>
              <a:gd name="connsiteY269" fmla="*/ 1143000 h 1378620"/>
              <a:gd name="connsiteX270" fmla="*/ 414338 w 1710531"/>
              <a:gd name="connsiteY270" fmla="*/ 1135857 h 1378620"/>
              <a:gd name="connsiteX271" fmla="*/ 464344 w 1710531"/>
              <a:gd name="connsiteY271" fmla="*/ 1128713 h 1378620"/>
              <a:gd name="connsiteX272" fmla="*/ 464344 w 1710531"/>
              <a:gd name="connsiteY272" fmla="*/ 1090613 h 1378620"/>
              <a:gd name="connsiteX273" fmla="*/ 466725 w 1710531"/>
              <a:gd name="connsiteY273" fmla="*/ 1071563 h 1378620"/>
              <a:gd name="connsiteX274" fmla="*/ 459582 w 1710531"/>
              <a:gd name="connsiteY274" fmla="*/ 1052513 h 1378620"/>
              <a:gd name="connsiteX275" fmla="*/ 452438 w 1710531"/>
              <a:gd name="connsiteY275" fmla="*/ 1047750 h 1378620"/>
              <a:gd name="connsiteX276" fmla="*/ 442913 w 1710531"/>
              <a:gd name="connsiteY276" fmla="*/ 1035844 h 1378620"/>
              <a:gd name="connsiteX277" fmla="*/ 433388 w 1710531"/>
              <a:gd name="connsiteY277" fmla="*/ 1026319 h 1378620"/>
              <a:gd name="connsiteX278" fmla="*/ 433388 w 1710531"/>
              <a:gd name="connsiteY278" fmla="*/ 1012032 h 1378620"/>
              <a:gd name="connsiteX279" fmla="*/ 428625 w 1710531"/>
              <a:gd name="connsiteY279" fmla="*/ 973932 h 1378620"/>
              <a:gd name="connsiteX280" fmla="*/ 423863 w 1710531"/>
              <a:gd name="connsiteY280" fmla="*/ 966788 h 1378620"/>
              <a:gd name="connsiteX281" fmla="*/ 416719 w 1710531"/>
              <a:gd name="connsiteY281" fmla="*/ 962025 h 1378620"/>
              <a:gd name="connsiteX282" fmla="*/ 409575 w 1710531"/>
              <a:gd name="connsiteY282" fmla="*/ 954882 h 1378620"/>
              <a:gd name="connsiteX283" fmla="*/ 402432 w 1710531"/>
              <a:gd name="connsiteY283" fmla="*/ 952500 h 1378620"/>
              <a:gd name="connsiteX284" fmla="*/ 395288 w 1710531"/>
              <a:gd name="connsiteY284" fmla="*/ 947738 h 1378620"/>
              <a:gd name="connsiteX285" fmla="*/ 381000 w 1710531"/>
              <a:gd name="connsiteY285" fmla="*/ 942975 h 1378620"/>
              <a:gd name="connsiteX286" fmla="*/ 369094 w 1710531"/>
              <a:gd name="connsiteY286" fmla="*/ 921544 h 1378620"/>
              <a:gd name="connsiteX287" fmla="*/ 361950 w 1710531"/>
              <a:gd name="connsiteY287" fmla="*/ 916782 h 1378620"/>
              <a:gd name="connsiteX288" fmla="*/ 350044 w 1710531"/>
              <a:gd name="connsiteY288" fmla="*/ 895350 h 1378620"/>
              <a:gd name="connsiteX289" fmla="*/ 345282 w 1710531"/>
              <a:gd name="connsiteY289" fmla="*/ 888207 h 1378620"/>
              <a:gd name="connsiteX290" fmla="*/ 338138 w 1710531"/>
              <a:gd name="connsiteY290" fmla="*/ 873919 h 1378620"/>
              <a:gd name="connsiteX291" fmla="*/ 330994 w 1710531"/>
              <a:gd name="connsiteY291" fmla="*/ 869157 h 1378620"/>
              <a:gd name="connsiteX292" fmla="*/ 319088 w 1710531"/>
              <a:gd name="connsiteY292" fmla="*/ 859632 h 1378620"/>
              <a:gd name="connsiteX293" fmla="*/ 314325 w 1710531"/>
              <a:gd name="connsiteY293" fmla="*/ 852488 h 1378620"/>
              <a:gd name="connsiteX294" fmla="*/ 300038 w 1710531"/>
              <a:gd name="connsiteY294" fmla="*/ 842963 h 1378620"/>
              <a:gd name="connsiteX295" fmla="*/ 273844 w 1710531"/>
              <a:gd name="connsiteY295" fmla="*/ 838200 h 1378620"/>
              <a:gd name="connsiteX296" fmla="*/ 264319 w 1710531"/>
              <a:gd name="connsiteY296" fmla="*/ 835819 h 1378620"/>
              <a:gd name="connsiteX297" fmla="*/ 247650 w 1710531"/>
              <a:gd name="connsiteY297" fmla="*/ 833438 h 1378620"/>
              <a:gd name="connsiteX298" fmla="*/ 223838 w 1710531"/>
              <a:gd name="connsiteY298" fmla="*/ 823913 h 1378620"/>
              <a:gd name="connsiteX299" fmla="*/ 209550 w 1710531"/>
              <a:gd name="connsiteY299" fmla="*/ 814388 h 1378620"/>
              <a:gd name="connsiteX300" fmla="*/ 202407 w 1710531"/>
              <a:gd name="connsiteY300" fmla="*/ 807244 h 1378620"/>
              <a:gd name="connsiteX301" fmla="*/ 195263 w 1710531"/>
              <a:gd name="connsiteY301" fmla="*/ 804863 h 1378620"/>
              <a:gd name="connsiteX302" fmla="*/ 180975 w 1710531"/>
              <a:gd name="connsiteY302" fmla="*/ 797719 h 1378620"/>
              <a:gd name="connsiteX303" fmla="*/ 173832 w 1710531"/>
              <a:gd name="connsiteY303" fmla="*/ 792957 h 1378620"/>
              <a:gd name="connsiteX304" fmla="*/ 157163 w 1710531"/>
              <a:gd name="connsiteY304" fmla="*/ 788194 h 1378620"/>
              <a:gd name="connsiteX305" fmla="*/ 107157 w 1710531"/>
              <a:gd name="connsiteY305" fmla="*/ 790575 h 1378620"/>
              <a:gd name="connsiteX306" fmla="*/ 97632 w 1710531"/>
              <a:gd name="connsiteY306" fmla="*/ 792957 h 1378620"/>
              <a:gd name="connsiteX307" fmla="*/ 61913 w 1710531"/>
              <a:gd name="connsiteY307" fmla="*/ 790575 h 1378620"/>
              <a:gd name="connsiteX308" fmla="*/ 54769 w 1710531"/>
              <a:gd name="connsiteY308" fmla="*/ 785813 h 1378620"/>
              <a:gd name="connsiteX309" fmla="*/ 47625 w 1710531"/>
              <a:gd name="connsiteY309" fmla="*/ 771525 h 1378620"/>
              <a:gd name="connsiteX310" fmla="*/ 42863 w 1710531"/>
              <a:gd name="connsiteY310" fmla="*/ 764382 h 1378620"/>
              <a:gd name="connsiteX311" fmla="*/ 40482 w 1710531"/>
              <a:gd name="connsiteY311" fmla="*/ 757238 h 1378620"/>
              <a:gd name="connsiteX312" fmla="*/ 26194 w 1710531"/>
              <a:gd name="connsiteY312" fmla="*/ 750094 h 1378620"/>
              <a:gd name="connsiteX313" fmla="*/ 7144 w 1710531"/>
              <a:gd name="connsiteY313" fmla="*/ 728663 h 1378620"/>
              <a:gd name="connsiteX314" fmla="*/ 0 w 1710531"/>
              <a:gd name="connsiteY314" fmla="*/ 702469 h 1378620"/>
              <a:gd name="connsiteX315" fmla="*/ 7144 w 1710531"/>
              <a:gd name="connsiteY315"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64444 w 1710531"/>
              <a:gd name="connsiteY244" fmla="*/ 1319213 h 1378620"/>
              <a:gd name="connsiteX245" fmla="*/ 1252538 w 1710531"/>
              <a:gd name="connsiteY245" fmla="*/ 1335882 h 1378620"/>
              <a:gd name="connsiteX246" fmla="*/ 1257300 w 1710531"/>
              <a:gd name="connsiteY246" fmla="*/ 1376363 h 1378620"/>
              <a:gd name="connsiteX247" fmla="*/ 1196975 w 1710531"/>
              <a:gd name="connsiteY247" fmla="*/ 1372270 h 1378620"/>
              <a:gd name="connsiteX248" fmla="*/ 1085850 w 1710531"/>
              <a:gd name="connsiteY248" fmla="*/ 1338263 h 1378620"/>
              <a:gd name="connsiteX249" fmla="*/ 1050132 w 1710531"/>
              <a:gd name="connsiteY249" fmla="*/ 1328738 h 1378620"/>
              <a:gd name="connsiteX250" fmla="*/ 1007269 w 1710531"/>
              <a:gd name="connsiteY250" fmla="*/ 1326357 h 1378620"/>
              <a:gd name="connsiteX251" fmla="*/ 952500 w 1710531"/>
              <a:gd name="connsiteY251" fmla="*/ 1321594 h 1378620"/>
              <a:gd name="connsiteX252" fmla="*/ 888207 w 1710531"/>
              <a:gd name="connsiteY252" fmla="*/ 1314450 h 1378620"/>
              <a:gd name="connsiteX253" fmla="*/ 764927 w 1710531"/>
              <a:gd name="connsiteY253" fmla="*/ 1300262 h 1378620"/>
              <a:gd name="connsiteX254" fmla="*/ 635794 w 1710531"/>
              <a:gd name="connsiteY254" fmla="*/ 1309688 h 1378620"/>
              <a:gd name="connsiteX255" fmla="*/ 485775 w 1710531"/>
              <a:gd name="connsiteY255" fmla="*/ 1312069 h 1378620"/>
              <a:gd name="connsiteX256" fmla="*/ 428625 w 1710531"/>
              <a:gd name="connsiteY256" fmla="*/ 1312069 h 1378620"/>
              <a:gd name="connsiteX257" fmla="*/ 431007 w 1710531"/>
              <a:gd name="connsiteY257" fmla="*/ 1285875 h 1378620"/>
              <a:gd name="connsiteX258" fmla="*/ 423863 w 1710531"/>
              <a:gd name="connsiteY258" fmla="*/ 1250157 h 1378620"/>
              <a:gd name="connsiteX259" fmla="*/ 421482 w 1710531"/>
              <a:gd name="connsiteY259" fmla="*/ 1243013 h 1378620"/>
              <a:gd name="connsiteX260" fmla="*/ 414338 w 1710531"/>
              <a:gd name="connsiteY260" fmla="*/ 1238250 h 1378620"/>
              <a:gd name="connsiteX261" fmla="*/ 402432 w 1710531"/>
              <a:gd name="connsiteY261" fmla="*/ 1226344 h 1378620"/>
              <a:gd name="connsiteX262" fmla="*/ 397669 w 1710531"/>
              <a:gd name="connsiteY262" fmla="*/ 1219200 h 1378620"/>
              <a:gd name="connsiteX263" fmla="*/ 390525 w 1710531"/>
              <a:gd name="connsiteY263" fmla="*/ 1212057 h 1378620"/>
              <a:gd name="connsiteX264" fmla="*/ 383382 w 1710531"/>
              <a:gd name="connsiteY264" fmla="*/ 1197769 h 1378620"/>
              <a:gd name="connsiteX265" fmla="*/ 385763 w 1710531"/>
              <a:gd name="connsiteY265" fmla="*/ 1185863 h 1378620"/>
              <a:gd name="connsiteX266" fmla="*/ 395288 w 1710531"/>
              <a:gd name="connsiteY266" fmla="*/ 1171575 h 1378620"/>
              <a:gd name="connsiteX267" fmla="*/ 404813 w 1710531"/>
              <a:gd name="connsiteY267" fmla="*/ 1150144 h 1378620"/>
              <a:gd name="connsiteX268" fmla="*/ 407194 w 1710531"/>
              <a:gd name="connsiteY268" fmla="*/ 1143000 h 1378620"/>
              <a:gd name="connsiteX269" fmla="*/ 414338 w 1710531"/>
              <a:gd name="connsiteY269" fmla="*/ 1135857 h 1378620"/>
              <a:gd name="connsiteX270" fmla="*/ 464344 w 1710531"/>
              <a:gd name="connsiteY270" fmla="*/ 1128713 h 1378620"/>
              <a:gd name="connsiteX271" fmla="*/ 464344 w 1710531"/>
              <a:gd name="connsiteY271" fmla="*/ 1090613 h 1378620"/>
              <a:gd name="connsiteX272" fmla="*/ 466725 w 1710531"/>
              <a:gd name="connsiteY272" fmla="*/ 1071563 h 1378620"/>
              <a:gd name="connsiteX273" fmla="*/ 459582 w 1710531"/>
              <a:gd name="connsiteY273" fmla="*/ 1052513 h 1378620"/>
              <a:gd name="connsiteX274" fmla="*/ 452438 w 1710531"/>
              <a:gd name="connsiteY274" fmla="*/ 1047750 h 1378620"/>
              <a:gd name="connsiteX275" fmla="*/ 442913 w 1710531"/>
              <a:gd name="connsiteY275" fmla="*/ 1035844 h 1378620"/>
              <a:gd name="connsiteX276" fmla="*/ 433388 w 1710531"/>
              <a:gd name="connsiteY276" fmla="*/ 1026319 h 1378620"/>
              <a:gd name="connsiteX277" fmla="*/ 433388 w 1710531"/>
              <a:gd name="connsiteY277" fmla="*/ 1012032 h 1378620"/>
              <a:gd name="connsiteX278" fmla="*/ 428625 w 1710531"/>
              <a:gd name="connsiteY278" fmla="*/ 973932 h 1378620"/>
              <a:gd name="connsiteX279" fmla="*/ 423863 w 1710531"/>
              <a:gd name="connsiteY279" fmla="*/ 966788 h 1378620"/>
              <a:gd name="connsiteX280" fmla="*/ 416719 w 1710531"/>
              <a:gd name="connsiteY280" fmla="*/ 962025 h 1378620"/>
              <a:gd name="connsiteX281" fmla="*/ 409575 w 1710531"/>
              <a:gd name="connsiteY281" fmla="*/ 954882 h 1378620"/>
              <a:gd name="connsiteX282" fmla="*/ 402432 w 1710531"/>
              <a:gd name="connsiteY282" fmla="*/ 952500 h 1378620"/>
              <a:gd name="connsiteX283" fmla="*/ 395288 w 1710531"/>
              <a:gd name="connsiteY283" fmla="*/ 947738 h 1378620"/>
              <a:gd name="connsiteX284" fmla="*/ 381000 w 1710531"/>
              <a:gd name="connsiteY284" fmla="*/ 942975 h 1378620"/>
              <a:gd name="connsiteX285" fmla="*/ 369094 w 1710531"/>
              <a:gd name="connsiteY285" fmla="*/ 921544 h 1378620"/>
              <a:gd name="connsiteX286" fmla="*/ 361950 w 1710531"/>
              <a:gd name="connsiteY286" fmla="*/ 916782 h 1378620"/>
              <a:gd name="connsiteX287" fmla="*/ 350044 w 1710531"/>
              <a:gd name="connsiteY287" fmla="*/ 895350 h 1378620"/>
              <a:gd name="connsiteX288" fmla="*/ 345282 w 1710531"/>
              <a:gd name="connsiteY288" fmla="*/ 888207 h 1378620"/>
              <a:gd name="connsiteX289" fmla="*/ 338138 w 1710531"/>
              <a:gd name="connsiteY289" fmla="*/ 873919 h 1378620"/>
              <a:gd name="connsiteX290" fmla="*/ 330994 w 1710531"/>
              <a:gd name="connsiteY290" fmla="*/ 869157 h 1378620"/>
              <a:gd name="connsiteX291" fmla="*/ 319088 w 1710531"/>
              <a:gd name="connsiteY291" fmla="*/ 859632 h 1378620"/>
              <a:gd name="connsiteX292" fmla="*/ 314325 w 1710531"/>
              <a:gd name="connsiteY292" fmla="*/ 852488 h 1378620"/>
              <a:gd name="connsiteX293" fmla="*/ 300038 w 1710531"/>
              <a:gd name="connsiteY293" fmla="*/ 842963 h 1378620"/>
              <a:gd name="connsiteX294" fmla="*/ 273844 w 1710531"/>
              <a:gd name="connsiteY294" fmla="*/ 838200 h 1378620"/>
              <a:gd name="connsiteX295" fmla="*/ 264319 w 1710531"/>
              <a:gd name="connsiteY295" fmla="*/ 835819 h 1378620"/>
              <a:gd name="connsiteX296" fmla="*/ 247650 w 1710531"/>
              <a:gd name="connsiteY296" fmla="*/ 833438 h 1378620"/>
              <a:gd name="connsiteX297" fmla="*/ 223838 w 1710531"/>
              <a:gd name="connsiteY297" fmla="*/ 823913 h 1378620"/>
              <a:gd name="connsiteX298" fmla="*/ 209550 w 1710531"/>
              <a:gd name="connsiteY298" fmla="*/ 814388 h 1378620"/>
              <a:gd name="connsiteX299" fmla="*/ 202407 w 1710531"/>
              <a:gd name="connsiteY299" fmla="*/ 807244 h 1378620"/>
              <a:gd name="connsiteX300" fmla="*/ 195263 w 1710531"/>
              <a:gd name="connsiteY300" fmla="*/ 804863 h 1378620"/>
              <a:gd name="connsiteX301" fmla="*/ 180975 w 1710531"/>
              <a:gd name="connsiteY301" fmla="*/ 797719 h 1378620"/>
              <a:gd name="connsiteX302" fmla="*/ 173832 w 1710531"/>
              <a:gd name="connsiteY302" fmla="*/ 792957 h 1378620"/>
              <a:gd name="connsiteX303" fmla="*/ 157163 w 1710531"/>
              <a:gd name="connsiteY303" fmla="*/ 788194 h 1378620"/>
              <a:gd name="connsiteX304" fmla="*/ 107157 w 1710531"/>
              <a:gd name="connsiteY304" fmla="*/ 790575 h 1378620"/>
              <a:gd name="connsiteX305" fmla="*/ 97632 w 1710531"/>
              <a:gd name="connsiteY305" fmla="*/ 792957 h 1378620"/>
              <a:gd name="connsiteX306" fmla="*/ 61913 w 1710531"/>
              <a:gd name="connsiteY306" fmla="*/ 790575 h 1378620"/>
              <a:gd name="connsiteX307" fmla="*/ 54769 w 1710531"/>
              <a:gd name="connsiteY307" fmla="*/ 785813 h 1378620"/>
              <a:gd name="connsiteX308" fmla="*/ 47625 w 1710531"/>
              <a:gd name="connsiteY308" fmla="*/ 771525 h 1378620"/>
              <a:gd name="connsiteX309" fmla="*/ 42863 w 1710531"/>
              <a:gd name="connsiteY309" fmla="*/ 764382 h 1378620"/>
              <a:gd name="connsiteX310" fmla="*/ 40482 w 1710531"/>
              <a:gd name="connsiteY310" fmla="*/ 757238 h 1378620"/>
              <a:gd name="connsiteX311" fmla="*/ 26194 w 1710531"/>
              <a:gd name="connsiteY311" fmla="*/ 750094 h 1378620"/>
              <a:gd name="connsiteX312" fmla="*/ 7144 w 1710531"/>
              <a:gd name="connsiteY312" fmla="*/ 728663 h 1378620"/>
              <a:gd name="connsiteX313" fmla="*/ 0 w 1710531"/>
              <a:gd name="connsiteY313" fmla="*/ 702469 h 1378620"/>
              <a:gd name="connsiteX314" fmla="*/ 7144 w 1710531"/>
              <a:gd name="connsiteY314"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42988 w 1710531"/>
              <a:gd name="connsiteY227" fmla="*/ 106680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52959 w 1710531"/>
              <a:gd name="connsiteY227" fmla="*/ 101223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5844 w 1710531"/>
              <a:gd name="connsiteY225" fmla="*/ 1064419 h 1378620"/>
              <a:gd name="connsiteX226" fmla="*/ 1052959 w 1710531"/>
              <a:gd name="connsiteY226" fmla="*/ 1012230 h 1378620"/>
              <a:gd name="connsiteX227" fmla="*/ 1052513 w 1710531"/>
              <a:gd name="connsiteY227" fmla="*/ 1081088 h 1378620"/>
              <a:gd name="connsiteX228" fmla="*/ 1057275 w 1710531"/>
              <a:gd name="connsiteY228" fmla="*/ 1123950 h 1378620"/>
              <a:gd name="connsiteX229" fmla="*/ 1059657 w 1710531"/>
              <a:gd name="connsiteY229" fmla="*/ 1154907 h 1378620"/>
              <a:gd name="connsiteX230" fmla="*/ 1073944 w 1710531"/>
              <a:gd name="connsiteY230" fmla="*/ 1159669 h 1378620"/>
              <a:gd name="connsiteX231" fmla="*/ 1081088 w 1710531"/>
              <a:gd name="connsiteY231" fmla="*/ 1173957 h 1378620"/>
              <a:gd name="connsiteX232" fmla="*/ 1083469 w 1710531"/>
              <a:gd name="connsiteY232" fmla="*/ 1181100 h 1378620"/>
              <a:gd name="connsiteX233" fmla="*/ 1107282 w 1710531"/>
              <a:gd name="connsiteY233" fmla="*/ 1193007 h 1378620"/>
              <a:gd name="connsiteX234" fmla="*/ 1195388 w 1710531"/>
              <a:gd name="connsiteY234" fmla="*/ 1195388 h 1378620"/>
              <a:gd name="connsiteX235" fmla="*/ 1204913 w 1710531"/>
              <a:gd name="connsiteY235" fmla="*/ 1197769 h 1378620"/>
              <a:gd name="connsiteX236" fmla="*/ 1233488 w 1710531"/>
              <a:gd name="connsiteY236" fmla="*/ 1202532 h 1378620"/>
              <a:gd name="connsiteX237" fmla="*/ 1245394 w 1710531"/>
              <a:gd name="connsiteY237" fmla="*/ 1216819 h 1378620"/>
              <a:gd name="connsiteX238" fmla="*/ 1264444 w 1710531"/>
              <a:gd name="connsiteY238" fmla="*/ 1223963 h 1378620"/>
              <a:gd name="connsiteX239" fmla="*/ 1283494 w 1710531"/>
              <a:gd name="connsiteY239" fmla="*/ 1228725 h 1378620"/>
              <a:gd name="connsiteX240" fmla="*/ 1283494 w 1710531"/>
              <a:gd name="connsiteY240" fmla="*/ 1290638 h 1378620"/>
              <a:gd name="connsiteX241" fmla="*/ 1276350 w 1710531"/>
              <a:gd name="connsiteY241" fmla="*/ 1297782 h 1378620"/>
              <a:gd name="connsiteX242" fmla="*/ 1264444 w 1710531"/>
              <a:gd name="connsiteY242" fmla="*/ 1319213 h 1378620"/>
              <a:gd name="connsiteX243" fmla="*/ 1252538 w 1710531"/>
              <a:gd name="connsiteY243" fmla="*/ 1335882 h 1378620"/>
              <a:gd name="connsiteX244" fmla="*/ 1257300 w 1710531"/>
              <a:gd name="connsiteY244" fmla="*/ 1376363 h 1378620"/>
              <a:gd name="connsiteX245" fmla="*/ 1196975 w 1710531"/>
              <a:gd name="connsiteY245" fmla="*/ 1372270 h 1378620"/>
              <a:gd name="connsiteX246" fmla="*/ 1085850 w 1710531"/>
              <a:gd name="connsiteY246" fmla="*/ 1338263 h 1378620"/>
              <a:gd name="connsiteX247" fmla="*/ 1050132 w 1710531"/>
              <a:gd name="connsiteY247" fmla="*/ 1328738 h 1378620"/>
              <a:gd name="connsiteX248" fmla="*/ 1007269 w 1710531"/>
              <a:gd name="connsiteY248" fmla="*/ 1326357 h 1378620"/>
              <a:gd name="connsiteX249" fmla="*/ 952500 w 1710531"/>
              <a:gd name="connsiteY249" fmla="*/ 1321594 h 1378620"/>
              <a:gd name="connsiteX250" fmla="*/ 888207 w 1710531"/>
              <a:gd name="connsiteY250" fmla="*/ 1314450 h 1378620"/>
              <a:gd name="connsiteX251" fmla="*/ 764927 w 1710531"/>
              <a:gd name="connsiteY251" fmla="*/ 1300262 h 1378620"/>
              <a:gd name="connsiteX252" fmla="*/ 635794 w 1710531"/>
              <a:gd name="connsiteY252" fmla="*/ 1309688 h 1378620"/>
              <a:gd name="connsiteX253" fmla="*/ 485775 w 1710531"/>
              <a:gd name="connsiteY253" fmla="*/ 1312069 h 1378620"/>
              <a:gd name="connsiteX254" fmla="*/ 428625 w 1710531"/>
              <a:gd name="connsiteY254" fmla="*/ 1312069 h 1378620"/>
              <a:gd name="connsiteX255" fmla="*/ 431007 w 1710531"/>
              <a:gd name="connsiteY255" fmla="*/ 1285875 h 1378620"/>
              <a:gd name="connsiteX256" fmla="*/ 423863 w 1710531"/>
              <a:gd name="connsiteY256" fmla="*/ 1250157 h 1378620"/>
              <a:gd name="connsiteX257" fmla="*/ 421482 w 1710531"/>
              <a:gd name="connsiteY257" fmla="*/ 1243013 h 1378620"/>
              <a:gd name="connsiteX258" fmla="*/ 414338 w 1710531"/>
              <a:gd name="connsiteY258" fmla="*/ 1238250 h 1378620"/>
              <a:gd name="connsiteX259" fmla="*/ 402432 w 1710531"/>
              <a:gd name="connsiteY259" fmla="*/ 1226344 h 1378620"/>
              <a:gd name="connsiteX260" fmla="*/ 397669 w 1710531"/>
              <a:gd name="connsiteY260" fmla="*/ 1219200 h 1378620"/>
              <a:gd name="connsiteX261" fmla="*/ 390525 w 1710531"/>
              <a:gd name="connsiteY261" fmla="*/ 1212057 h 1378620"/>
              <a:gd name="connsiteX262" fmla="*/ 383382 w 1710531"/>
              <a:gd name="connsiteY262" fmla="*/ 1197769 h 1378620"/>
              <a:gd name="connsiteX263" fmla="*/ 385763 w 1710531"/>
              <a:gd name="connsiteY263" fmla="*/ 1185863 h 1378620"/>
              <a:gd name="connsiteX264" fmla="*/ 395288 w 1710531"/>
              <a:gd name="connsiteY264" fmla="*/ 1171575 h 1378620"/>
              <a:gd name="connsiteX265" fmla="*/ 404813 w 1710531"/>
              <a:gd name="connsiteY265" fmla="*/ 1150144 h 1378620"/>
              <a:gd name="connsiteX266" fmla="*/ 407194 w 1710531"/>
              <a:gd name="connsiteY266" fmla="*/ 1143000 h 1378620"/>
              <a:gd name="connsiteX267" fmla="*/ 414338 w 1710531"/>
              <a:gd name="connsiteY267" fmla="*/ 1135857 h 1378620"/>
              <a:gd name="connsiteX268" fmla="*/ 464344 w 1710531"/>
              <a:gd name="connsiteY268" fmla="*/ 1128713 h 1378620"/>
              <a:gd name="connsiteX269" fmla="*/ 464344 w 1710531"/>
              <a:gd name="connsiteY269" fmla="*/ 1090613 h 1378620"/>
              <a:gd name="connsiteX270" fmla="*/ 466725 w 1710531"/>
              <a:gd name="connsiteY270" fmla="*/ 1071563 h 1378620"/>
              <a:gd name="connsiteX271" fmla="*/ 459582 w 1710531"/>
              <a:gd name="connsiteY271" fmla="*/ 1052513 h 1378620"/>
              <a:gd name="connsiteX272" fmla="*/ 452438 w 1710531"/>
              <a:gd name="connsiteY272" fmla="*/ 1047750 h 1378620"/>
              <a:gd name="connsiteX273" fmla="*/ 442913 w 1710531"/>
              <a:gd name="connsiteY273" fmla="*/ 1035844 h 1378620"/>
              <a:gd name="connsiteX274" fmla="*/ 433388 w 1710531"/>
              <a:gd name="connsiteY274" fmla="*/ 1026319 h 1378620"/>
              <a:gd name="connsiteX275" fmla="*/ 433388 w 1710531"/>
              <a:gd name="connsiteY275" fmla="*/ 1012032 h 1378620"/>
              <a:gd name="connsiteX276" fmla="*/ 428625 w 1710531"/>
              <a:gd name="connsiteY276" fmla="*/ 973932 h 1378620"/>
              <a:gd name="connsiteX277" fmla="*/ 423863 w 1710531"/>
              <a:gd name="connsiteY277" fmla="*/ 966788 h 1378620"/>
              <a:gd name="connsiteX278" fmla="*/ 416719 w 1710531"/>
              <a:gd name="connsiteY278" fmla="*/ 962025 h 1378620"/>
              <a:gd name="connsiteX279" fmla="*/ 409575 w 1710531"/>
              <a:gd name="connsiteY279" fmla="*/ 954882 h 1378620"/>
              <a:gd name="connsiteX280" fmla="*/ 402432 w 1710531"/>
              <a:gd name="connsiteY280" fmla="*/ 952500 h 1378620"/>
              <a:gd name="connsiteX281" fmla="*/ 395288 w 1710531"/>
              <a:gd name="connsiteY281" fmla="*/ 947738 h 1378620"/>
              <a:gd name="connsiteX282" fmla="*/ 381000 w 1710531"/>
              <a:gd name="connsiteY282" fmla="*/ 942975 h 1378620"/>
              <a:gd name="connsiteX283" fmla="*/ 369094 w 1710531"/>
              <a:gd name="connsiteY283" fmla="*/ 921544 h 1378620"/>
              <a:gd name="connsiteX284" fmla="*/ 361950 w 1710531"/>
              <a:gd name="connsiteY284" fmla="*/ 916782 h 1378620"/>
              <a:gd name="connsiteX285" fmla="*/ 350044 w 1710531"/>
              <a:gd name="connsiteY285" fmla="*/ 895350 h 1378620"/>
              <a:gd name="connsiteX286" fmla="*/ 345282 w 1710531"/>
              <a:gd name="connsiteY286" fmla="*/ 888207 h 1378620"/>
              <a:gd name="connsiteX287" fmla="*/ 338138 w 1710531"/>
              <a:gd name="connsiteY287" fmla="*/ 873919 h 1378620"/>
              <a:gd name="connsiteX288" fmla="*/ 330994 w 1710531"/>
              <a:gd name="connsiteY288" fmla="*/ 869157 h 1378620"/>
              <a:gd name="connsiteX289" fmla="*/ 319088 w 1710531"/>
              <a:gd name="connsiteY289" fmla="*/ 859632 h 1378620"/>
              <a:gd name="connsiteX290" fmla="*/ 314325 w 1710531"/>
              <a:gd name="connsiteY290" fmla="*/ 852488 h 1378620"/>
              <a:gd name="connsiteX291" fmla="*/ 300038 w 1710531"/>
              <a:gd name="connsiteY291" fmla="*/ 842963 h 1378620"/>
              <a:gd name="connsiteX292" fmla="*/ 273844 w 1710531"/>
              <a:gd name="connsiteY292" fmla="*/ 838200 h 1378620"/>
              <a:gd name="connsiteX293" fmla="*/ 264319 w 1710531"/>
              <a:gd name="connsiteY293" fmla="*/ 835819 h 1378620"/>
              <a:gd name="connsiteX294" fmla="*/ 247650 w 1710531"/>
              <a:gd name="connsiteY294" fmla="*/ 833438 h 1378620"/>
              <a:gd name="connsiteX295" fmla="*/ 223838 w 1710531"/>
              <a:gd name="connsiteY295" fmla="*/ 823913 h 1378620"/>
              <a:gd name="connsiteX296" fmla="*/ 209550 w 1710531"/>
              <a:gd name="connsiteY296" fmla="*/ 814388 h 1378620"/>
              <a:gd name="connsiteX297" fmla="*/ 202407 w 1710531"/>
              <a:gd name="connsiteY297" fmla="*/ 807244 h 1378620"/>
              <a:gd name="connsiteX298" fmla="*/ 195263 w 1710531"/>
              <a:gd name="connsiteY298" fmla="*/ 804863 h 1378620"/>
              <a:gd name="connsiteX299" fmla="*/ 180975 w 1710531"/>
              <a:gd name="connsiteY299" fmla="*/ 797719 h 1378620"/>
              <a:gd name="connsiteX300" fmla="*/ 173832 w 1710531"/>
              <a:gd name="connsiteY300" fmla="*/ 792957 h 1378620"/>
              <a:gd name="connsiteX301" fmla="*/ 157163 w 1710531"/>
              <a:gd name="connsiteY301" fmla="*/ 788194 h 1378620"/>
              <a:gd name="connsiteX302" fmla="*/ 107157 w 1710531"/>
              <a:gd name="connsiteY302" fmla="*/ 790575 h 1378620"/>
              <a:gd name="connsiteX303" fmla="*/ 97632 w 1710531"/>
              <a:gd name="connsiteY303" fmla="*/ 792957 h 1378620"/>
              <a:gd name="connsiteX304" fmla="*/ 61913 w 1710531"/>
              <a:gd name="connsiteY304" fmla="*/ 790575 h 1378620"/>
              <a:gd name="connsiteX305" fmla="*/ 54769 w 1710531"/>
              <a:gd name="connsiteY305" fmla="*/ 785813 h 1378620"/>
              <a:gd name="connsiteX306" fmla="*/ 47625 w 1710531"/>
              <a:gd name="connsiteY306" fmla="*/ 771525 h 1378620"/>
              <a:gd name="connsiteX307" fmla="*/ 42863 w 1710531"/>
              <a:gd name="connsiteY307" fmla="*/ 764382 h 1378620"/>
              <a:gd name="connsiteX308" fmla="*/ 40482 w 1710531"/>
              <a:gd name="connsiteY308" fmla="*/ 757238 h 1378620"/>
              <a:gd name="connsiteX309" fmla="*/ 26194 w 1710531"/>
              <a:gd name="connsiteY309" fmla="*/ 750094 h 1378620"/>
              <a:gd name="connsiteX310" fmla="*/ 7144 w 1710531"/>
              <a:gd name="connsiteY310" fmla="*/ 728663 h 1378620"/>
              <a:gd name="connsiteX311" fmla="*/ 0 w 1710531"/>
              <a:gd name="connsiteY311" fmla="*/ 702469 h 1378620"/>
              <a:gd name="connsiteX312" fmla="*/ 7144 w 1710531"/>
              <a:gd name="connsiteY312"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52959 w 1710531"/>
              <a:gd name="connsiteY225" fmla="*/ 1012230 h 1378620"/>
              <a:gd name="connsiteX226" fmla="*/ 1052513 w 1710531"/>
              <a:gd name="connsiteY226" fmla="*/ 1081088 h 1378620"/>
              <a:gd name="connsiteX227" fmla="*/ 1057275 w 1710531"/>
              <a:gd name="connsiteY227" fmla="*/ 1123950 h 1378620"/>
              <a:gd name="connsiteX228" fmla="*/ 1059657 w 1710531"/>
              <a:gd name="connsiteY228" fmla="*/ 1154907 h 1378620"/>
              <a:gd name="connsiteX229" fmla="*/ 1073944 w 1710531"/>
              <a:gd name="connsiteY229" fmla="*/ 1159669 h 1378620"/>
              <a:gd name="connsiteX230" fmla="*/ 1081088 w 1710531"/>
              <a:gd name="connsiteY230" fmla="*/ 1173957 h 1378620"/>
              <a:gd name="connsiteX231" fmla="*/ 1083469 w 1710531"/>
              <a:gd name="connsiteY231" fmla="*/ 1181100 h 1378620"/>
              <a:gd name="connsiteX232" fmla="*/ 1107282 w 1710531"/>
              <a:gd name="connsiteY232" fmla="*/ 1193007 h 1378620"/>
              <a:gd name="connsiteX233" fmla="*/ 1195388 w 1710531"/>
              <a:gd name="connsiteY233" fmla="*/ 1195388 h 1378620"/>
              <a:gd name="connsiteX234" fmla="*/ 1204913 w 1710531"/>
              <a:gd name="connsiteY234" fmla="*/ 1197769 h 1378620"/>
              <a:gd name="connsiteX235" fmla="*/ 1233488 w 1710531"/>
              <a:gd name="connsiteY235" fmla="*/ 1202532 h 1378620"/>
              <a:gd name="connsiteX236" fmla="*/ 1245394 w 1710531"/>
              <a:gd name="connsiteY236" fmla="*/ 1216819 h 1378620"/>
              <a:gd name="connsiteX237" fmla="*/ 1264444 w 1710531"/>
              <a:gd name="connsiteY237" fmla="*/ 1223963 h 1378620"/>
              <a:gd name="connsiteX238" fmla="*/ 1283494 w 1710531"/>
              <a:gd name="connsiteY238" fmla="*/ 1228725 h 1378620"/>
              <a:gd name="connsiteX239" fmla="*/ 1283494 w 1710531"/>
              <a:gd name="connsiteY239" fmla="*/ 1290638 h 1378620"/>
              <a:gd name="connsiteX240" fmla="*/ 1276350 w 1710531"/>
              <a:gd name="connsiteY240" fmla="*/ 1297782 h 1378620"/>
              <a:gd name="connsiteX241" fmla="*/ 1264444 w 1710531"/>
              <a:gd name="connsiteY241" fmla="*/ 1319213 h 1378620"/>
              <a:gd name="connsiteX242" fmla="*/ 1252538 w 1710531"/>
              <a:gd name="connsiteY242" fmla="*/ 1335882 h 1378620"/>
              <a:gd name="connsiteX243" fmla="*/ 1257300 w 1710531"/>
              <a:gd name="connsiteY243" fmla="*/ 1376363 h 1378620"/>
              <a:gd name="connsiteX244" fmla="*/ 1196975 w 1710531"/>
              <a:gd name="connsiteY244" fmla="*/ 1372270 h 1378620"/>
              <a:gd name="connsiteX245" fmla="*/ 1085850 w 1710531"/>
              <a:gd name="connsiteY245" fmla="*/ 1338263 h 1378620"/>
              <a:gd name="connsiteX246" fmla="*/ 1050132 w 1710531"/>
              <a:gd name="connsiteY246" fmla="*/ 1328738 h 1378620"/>
              <a:gd name="connsiteX247" fmla="*/ 1007269 w 1710531"/>
              <a:gd name="connsiteY247" fmla="*/ 1326357 h 1378620"/>
              <a:gd name="connsiteX248" fmla="*/ 952500 w 1710531"/>
              <a:gd name="connsiteY248" fmla="*/ 1321594 h 1378620"/>
              <a:gd name="connsiteX249" fmla="*/ 888207 w 1710531"/>
              <a:gd name="connsiteY249" fmla="*/ 1314450 h 1378620"/>
              <a:gd name="connsiteX250" fmla="*/ 764927 w 1710531"/>
              <a:gd name="connsiteY250" fmla="*/ 1300262 h 1378620"/>
              <a:gd name="connsiteX251" fmla="*/ 635794 w 1710531"/>
              <a:gd name="connsiteY251" fmla="*/ 1309688 h 1378620"/>
              <a:gd name="connsiteX252" fmla="*/ 485775 w 1710531"/>
              <a:gd name="connsiteY252" fmla="*/ 1312069 h 1378620"/>
              <a:gd name="connsiteX253" fmla="*/ 428625 w 1710531"/>
              <a:gd name="connsiteY253" fmla="*/ 1312069 h 1378620"/>
              <a:gd name="connsiteX254" fmla="*/ 431007 w 1710531"/>
              <a:gd name="connsiteY254" fmla="*/ 1285875 h 1378620"/>
              <a:gd name="connsiteX255" fmla="*/ 423863 w 1710531"/>
              <a:gd name="connsiteY255" fmla="*/ 1250157 h 1378620"/>
              <a:gd name="connsiteX256" fmla="*/ 421482 w 1710531"/>
              <a:gd name="connsiteY256" fmla="*/ 1243013 h 1378620"/>
              <a:gd name="connsiteX257" fmla="*/ 414338 w 1710531"/>
              <a:gd name="connsiteY257" fmla="*/ 1238250 h 1378620"/>
              <a:gd name="connsiteX258" fmla="*/ 402432 w 1710531"/>
              <a:gd name="connsiteY258" fmla="*/ 1226344 h 1378620"/>
              <a:gd name="connsiteX259" fmla="*/ 397669 w 1710531"/>
              <a:gd name="connsiteY259" fmla="*/ 1219200 h 1378620"/>
              <a:gd name="connsiteX260" fmla="*/ 390525 w 1710531"/>
              <a:gd name="connsiteY260" fmla="*/ 1212057 h 1378620"/>
              <a:gd name="connsiteX261" fmla="*/ 383382 w 1710531"/>
              <a:gd name="connsiteY261" fmla="*/ 1197769 h 1378620"/>
              <a:gd name="connsiteX262" fmla="*/ 385763 w 1710531"/>
              <a:gd name="connsiteY262" fmla="*/ 1185863 h 1378620"/>
              <a:gd name="connsiteX263" fmla="*/ 395288 w 1710531"/>
              <a:gd name="connsiteY263" fmla="*/ 1171575 h 1378620"/>
              <a:gd name="connsiteX264" fmla="*/ 404813 w 1710531"/>
              <a:gd name="connsiteY264" fmla="*/ 1150144 h 1378620"/>
              <a:gd name="connsiteX265" fmla="*/ 407194 w 1710531"/>
              <a:gd name="connsiteY265" fmla="*/ 1143000 h 1378620"/>
              <a:gd name="connsiteX266" fmla="*/ 414338 w 1710531"/>
              <a:gd name="connsiteY266" fmla="*/ 1135857 h 1378620"/>
              <a:gd name="connsiteX267" fmla="*/ 464344 w 1710531"/>
              <a:gd name="connsiteY267" fmla="*/ 1128713 h 1378620"/>
              <a:gd name="connsiteX268" fmla="*/ 464344 w 1710531"/>
              <a:gd name="connsiteY268" fmla="*/ 1090613 h 1378620"/>
              <a:gd name="connsiteX269" fmla="*/ 466725 w 1710531"/>
              <a:gd name="connsiteY269" fmla="*/ 1071563 h 1378620"/>
              <a:gd name="connsiteX270" fmla="*/ 459582 w 1710531"/>
              <a:gd name="connsiteY270" fmla="*/ 1052513 h 1378620"/>
              <a:gd name="connsiteX271" fmla="*/ 452438 w 1710531"/>
              <a:gd name="connsiteY271" fmla="*/ 1047750 h 1378620"/>
              <a:gd name="connsiteX272" fmla="*/ 442913 w 1710531"/>
              <a:gd name="connsiteY272" fmla="*/ 1035844 h 1378620"/>
              <a:gd name="connsiteX273" fmla="*/ 433388 w 1710531"/>
              <a:gd name="connsiteY273" fmla="*/ 1026319 h 1378620"/>
              <a:gd name="connsiteX274" fmla="*/ 433388 w 1710531"/>
              <a:gd name="connsiteY274" fmla="*/ 1012032 h 1378620"/>
              <a:gd name="connsiteX275" fmla="*/ 428625 w 1710531"/>
              <a:gd name="connsiteY275" fmla="*/ 973932 h 1378620"/>
              <a:gd name="connsiteX276" fmla="*/ 423863 w 1710531"/>
              <a:gd name="connsiteY276" fmla="*/ 966788 h 1378620"/>
              <a:gd name="connsiteX277" fmla="*/ 416719 w 1710531"/>
              <a:gd name="connsiteY277" fmla="*/ 962025 h 1378620"/>
              <a:gd name="connsiteX278" fmla="*/ 409575 w 1710531"/>
              <a:gd name="connsiteY278" fmla="*/ 954882 h 1378620"/>
              <a:gd name="connsiteX279" fmla="*/ 402432 w 1710531"/>
              <a:gd name="connsiteY279" fmla="*/ 952500 h 1378620"/>
              <a:gd name="connsiteX280" fmla="*/ 395288 w 1710531"/>
              <a:gd name="connsiteY280" fmla="*/ 947738 h 1378620"/>
              <a:gd name="connsiteX281" fmla="*/ 381000 w 1710531"/>
              <a:gd name="connsiteY281" fmla="*/ 942975 h 1378620"/>
              <a:gd name="connsiteX282" fmla="*/ 369094 w 1710531"/>
              <a:gd name="connsiteY282" fmla="*/ 921544 h 1378620"/>
              <a:gd name="connsiteX283" fmla="*/ 361950 w 1710531"/>
              <a:gd name="connsiteY283" fmla="*/ 916782 h 1378620"/>
              <a:gd name="connsiteX284" fmla="*/ 350044 w 1710531"/>
              <a:gd name="connsiteY284" fmla="*/ 895350 h 1378620"/>
              <a:gd name="connsiteX285" fmla="*/ 345282 w 1710531"/>
              <a:gd name="connsiteY285" fmla="*/ 888207 h 1378620"/>
              <a:gd name="connsiteX286" fmla="*/ 338138 w 1710531"/>
              <a:gd name="connsiteY286" fmla="*/ 873919 h 1378620"/>
              <a:gd name="connsiteX287" fmla="*/ 330994 w 1710531"/>
              <a:gd name="connsiteY287" fmla="*/ 869157 h 1378620"/>
              <a:gd name="connsiteX288" fmla="*/ 319088 w 1710531"/>
              <a:gd name="connsiteY288" fmla="*/ 859632 h 1378620"/>
              <a:gd name="connsiteX289" fmla="*/ 314325 w 1710531"/>
              <a:gd name="connsiteY289" fmla="*/ 852488 h 1378620"/>
              <a:gd name="connsiteX290" fmla="*/ 300038 w 1710531"/>
              <a:gd name="connsiteY290" fmla="*/ 842963 h 1378620"/>
              <a:gd name="connsiteX291" fmla="*/ 273844 w 1710531"/>
              <a:gd name="connsiteY291" fmla="*/ 838200 h 1378620"/>
              <a:gd name="connsiteX292" fmla="*/ 264319 w 1710531"/>
              <a:gd name="connsiteY292" fmla="*/ 835819 h 1378620"/>
              <a:gd name="connsiteX293" fmla="*/ 247650 w 1710531"/>
              <a:gd name="connsiteY293" fmla="*/ 833438 h 1378620"/>
              <a:gd name="connsiteX294" fmla="*/ 223838 w 1710531"/>
              <a:gd name="connsiteY294" fmla="*/ 823913 h 1378620"/>
              <a:gd name="connsiteX295" fmla="*/ 209550 w 1710531"/>
              <a:gd name="connsiteY295" fmla="*/ 814388 h 1378620"/>
              <a:gd name="connsiteX296" fmla="*/ 202407 w 1710531"/>
              <a:gd name="connsiteY296" fmla="*/ 807244 h 1378620"/>
              <a:gd name="connsiteX297" fmla="*/ 195263 w 1710531"/>
              <a:gd name="connsiteY297" fmla="*/ 804863 h 1378620"/>
              <a:gd name="connsiteX298" fmla="*/ 180975 w 1710531"/>
              <a:gd name="connsiteY298" fmla="*/ 797719 h 1378620"/>
              <a:gd name="connsiteX299" fmla="*/ 173832 w 1710531"/>
              <a:gd name="connsiteY299" fmla="*/ 792957 h 1378620"/>
              <a:gd name="connsiteX300" fmla="*/ 157163 w 1710531"/>
              <a:gd name="connsiteY300" fmla="*/ 788194 h 1378620"/>
              <a:gd name="connsiteX301" fmla="*/ 107157 w 1710531"/>
              <a:gd name="connsiteY301" fmla="*/ 790575 h 1378620"/>
              <a:gd name="connsiteX302" fmla="*/ 97632 w 1710531"/>
              <a:gd name="connsiteY302" fmla="*/ 792957 h 1378620"/>
              <a:gd name="connsiteX303" fmla="*/ 61913 w 1710531"/>
              <a:gd name="connsiteY303" fmla="*/ 790575 h 1378620"/>
              <a:gd name="connsiteX304" fmla="*/ 54769 w 1710531"/>
              <a:gd name="connsiteY304" fmla="*/ 785813 h 1378620"/>
              <a:gd name="connsiteX305" fmla="*/ 47625 w 1710531"/>
              <a:gd name="connsiteY305" fmla="*/ 771525 h 1378620"/>
              <a:gd name="connsiteX306" fmla="*/ 42863 w 1710531"/>
              <a:gd name="connsiteY306" fmla="*/ 764382 h 1378620"/>
              <a:gd name="connsiteX307" fmla="*/ 40482 w 1710531"/>
              <a:gd name="connsiteY307" fmla="*/ 757238 h 1378620"/>
              <a:gd name="connsiteX308" fmla="*/ 26194 w 1710531"/>
              <a:gd name="connsiteY308" fmla="*/ 750094 h 1378620"/>
              <a:gd name="connsiteX309" fmla="*/ 7144 w 1710531"/>
              <a:gd name="connsiteY309" fmla="*/ 728663 h 1378620"/>
              <a:gd name="connsiteX310" fmla="*/ 0 w 1710531"/>
              <a:gd name="connsiteY310" fmla="*/ 702469 h 1378620"/>
              <a:gd name="connsiteX311" fmla="*/ 7144 w 1710531"/>
              <a:gd name="connsiteY31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52959 w 1710531"/>
              <a:gd name="connsiteY224" fmla="*/ 1012230 h 1378620"/>
              <a:gd name="connsiteX225" fmla="*/ 1052513 w 1710531"/>
              <a:gd name="connsiteY225" fmla="*/ 1081088 h 1378620"/>
              <a:gd name="connsiteX226" fmla="*/ 1057275 w 1710531"/>
              <a:gd name="connsiteY226" fmla="*/ 1123950 h 1378620"/>
              <a:gd name="connsiteX227" fmla="*/ 1059657 w 1710531"/>
              <a:gd name="connsiteY227" fmla="*/ 1154907 h 1378620"/>
              <a:gd name="connsiteX228" fmla="*/ 1073944 w 1710531"/>
              <a:gd name="connsiteY228" fmla="*/ 1159669 h 1378620"/>
              <a:gd name="connsiteX229" fmla="*/ 1081088 w 1710531"/>
              <a:gd name="connsiteY229" fmla="*/ 1173957 h 1378620"/>
              <a:gd name="connsiteX230" fmla="*/ 1083469 w 1710531"/>
              <a:gd name="connsiteY230" fmla="*/ 1181100 h 1378620"/>
              <a:gd name="connsiteX231" fmla="*/ 1107282 w 1710531"/>
              <a:gd name="connsiteY231" fmla="*/ 1193007 h 1378620"/>
              <a:gd name="connsiteX232" fmla="*/ 1195388 w 1710531"/>
              <a:gd name="connsiteY232" fmla="*/ 1195388 h 1378620"/>
              <a:gd name="connsiteX233" fmla="*/ 1204913 w 1710531"/>
              <a:gd name="connsiteY233" fmla="*/ 1197769 h 1378620"/>
              <a:gd name="connsiteX234" fmla="*/ 1233488 w 1710531"/>
              <a:gd name="connsiteY234" fmla="*/ 1202532 h 1378620"/>
              <a:gd name="connsiteX235" fmla="*/ 1245394 w 1710531"/>
              <a:gd name="connsiteY235" fmla="*/ 1216819 h 1378620"/>
              <a:gd name="connsiteX236" fmla="*/ 1264444 w 1710531"/>
              <a:gd name="connsiteY236" fmla="*/ 1223963 h 1378620"/>
              <a:gd name="connsiteX237" fmla="*/ 1283494 w 1710531"/>
              <a:gd name="connsiteY237" fmla="*/ 1228725 h 1378620"/>
              <a:gd name="connsiteX238" fmla="*/ 1283494 w 1710531"/>
              <a:gd name="connsiteY238" fmla="*/ 1290638 h 1378620"/>
              <a:gd name="connsiteX239" fmla="*/ 1276350 w 1710531"/>
              <a:gd name="connsiteY239" fmla="*/ 1297782 h 1378620"/>
              <a:gd name="connsiteX240" fmla="*/ 1264444 w 1710531"/>
              <a:gd name="connsiteY240" fmla="*/ 1319213 h 1378620"/>
              <a:gd name="connsiteX241" fmla="*/ 1252538 w 1710531"/>
              <a:gd name="connsiteY241" fmla="*/ 1335882 h 1378620"/>
              <a:gd name="connsiteX242" fmla="*/ 1257300 w 1710531"/>
              <a:gd name="connsiteY242" fmla="*/ 1376363 h 1378620"/>
              <a:gd name="connsiteX243" fmla="*/ 1196975 w 1710531"/>
              <a:gd name="connsiteY243" fmla="*/ 1372270 h 1378620"/>
              <a:gd name="connsiteX244" fmla="*/ 1085850 w 1710531"/>
              <a:gd name="connsiteY244" fmla="*/ 1338263 h 1378620"/>
              <a:gd name="connsiteX245" fmla="*/ 1050132 w 1710531"/>
              <a:gd name="connsiteY245" fmla="*/ 1328738 h 1378620"/>
              <a:gd name="connsiteX246" fmla="*/ 1007269 w 1710531"/>
              <a:gd name="connsiteY246" fmla="*/ 1326357 h 1378620"/>
              <a:gd name="connsiteX247" fmla="*/ 952500 w 1710531"/>
              <a:gd name="connsiteY247" fmla="*/ 1321594 h 1378620"/>
              <a:gd name="connsiteX248" fmla="*/ 888207 w 1710531"/>
              <a:gd name="connsiteY248" fmla="*/ 1314450 h 1378620"/>
              <a:gd name="connsiteX249" fmla="*/ 764927 w 1710531"/>
              <a:gd name="connsiteY249" fmla="*/ 1300262 h 1378620"/>
              <a:gd name="connsiteX250" fmla="*/ 635794 w 1710531"/>
              <a:gd name="connsiteY250" fmla="*/ 1309688 h 1378620"/>
              <a:gd name="connsiteX251" fmla="*/ 485775 w 1710531"/>
              <a:gd name="connsiteY251" fmla="*/ 1312069 h 1378620"/>
              <a:gd name="connsiteX252" fmla="*/ 428625 w 1710531"/>
              <a:gd name="connsiteY252" fmla="*/ 1312069 h 1378620"/>
              <a:gd name="connsiteX253" fmla="*/ 431007 w 1710531"/>
              <a:gd name="connsiteY253" fmla="*/ 1285875 h 1378620"/>
              <a:gd name="connsiteX254" fmla="*/ 423863 w 1710531"/>
              <a:gd name="connsiteY254" fmla="*/ 1250157 h 1378620"/>
              <a:gd name="connsiteX255" fmla="*/ 421482 w 1710531"/>
              <a:gd name="connsiteY255" fmla="*/ 1243013 h 1378620"/>
              <a:gd name="connsiteX256" fmla="*/ 414338 w 1710531"/>
              <a:gd name="connsiteY256" fmla="*/ 1238250 h 1378620"/>
              <a:gd name="connsiteX257" fmla="*/ 402432 w 1710531"/>
              <a:gd name="connsiteY257" fmla="*/ 1226344 h 1378620"/>
              <a:gd name="connsiteX258" fmla="*/ 397669 w 1710531"/>
              <a:gd name="connsiteY258" fmla="*/ 1219200 h 1378620"/>
              <a:gd name="connsiteX259" fmla="*/ 390525 w 1710531"/>
              <a:gd name="connsiteY259" fmla="*/ 1212057 h 1378620"/>
              <a:gd name="connsiteX260" fmla="*/ 383382 w 1710531"/>
              <a:gd name="connsiteY260" fmla="*/ 1197769 h 1378620"/>
              <a:gd name="connsiteX261" fmla="*/ 385763 w 1710531"/>
              <a:gd name="connsiteY261" fmla="*/ 1185863 h 1378620"/>
              <a:gd name="connsiteX262" fmla="*/ 395288 w 1710531"/>
              <a:gd name="connsiteY262" fmla="*/ 1171575 h 1378620"/>
              <a:gd name="connsiteX263" fmla="*/ 404813 w 1710531"/>
              <a:gd name="connsiteY263" fmla="*/ 1150144 h 1378620"/>
              <a:gd name="connsiteX264" fmla="*/ 407194 w 1710531"/>
              <a:gd name="connsiteY264" fmla="*/ 1143000 h 1378620"/>
              <a:gd name="connsiteX265" fmla="*/ 414338 w 1710531"/>
              <a:gd name="connsiteY265" fmla="*/ 1135857 h 1378620"/>
              <a:gd name="connsiteX266" fmla="*/ 464344 w 1710531"/>
              <a:gd name="connsiteY266" fmla="*/ 1128713 h 1378620"/>
              <a:gd name="connsiteX267" fmla="*/ 464344 w 1710531"/>
              <a:gd name="connsiteY267" fmla="*/ 1090613 h 1378620"/>
              <a:gd name="connsiteX268" fmla="*/ 466725 w 1710531"/>
              <a:gd name="connsiteY268" fmla="*/ 1071563 h 1378620"/>
              <a:gd name="connsiteX269" fmla="*/ 459582 w 1710531"/>
              <a:gd name="connsiteY269" fmla="*/ 1052513 h 1378620"/>
              <a:gd name="connsiteX270" fmla="*/ 452438 w 1710531"/>
              <a:gd name="connsiteY270" fmla="*/ 1047750 h 1378620"/>
              <a:gd name="connsiteX271" fmla="*/ 442913 w 1710531"/>
              <a:gd name="connsiteY271" fmla="*/ 1035844 h 1378620"/>
              <a:gd name="connsiteX272" fmla="*/ 433388 w 1710531"/>
              <a:gd name="connsiteY272" fmla="*/ 1026319 h 1378620"/>
              <a:gd name="connsiteX273" fmla="*/ 433388 w 1710531"/>
              <a:gd name="connsiteY273" fmla="*/ 1012032 h 1378620"/>
              <a:gd name="connsiteX274" fmla="*/ 428625 w 1710531"/>
              <a:gd name="connsiteY274" fmla="*/ 973932 h 1378620"/>
              <a:gd name="connsiteX275" fmla="*/ 423863 w 1710531"/>
              <a:gd name="connsiteY275" fmla="*/ 966788 h 1378620"/>
              <a:gd name="connsiteX276" fmla="*/ 416719 w 1710531"/>
              <a:gd name="connsiteY276" fmla="*/ 962025 h 1378620"/>
              <a:gd name="connsiteX277" fmla="*/ 409575 w 1710531"/>
              <a:gd name="connsiteY277" fmla="*/ 954882 h 1378620"/>
              <a:gd name="connsiteX278" fmla="*/ 402432 w 1710531"/>
              <a:gd name="connsiteY278" fmla="*/ 952500 h 1378620"/>
              <a:gd name="connsiteX279" fmla="*/ 395288 w 1710531"/>
              <a:gd name="connsiteY279" fmla="*/ 947738 h 1378620"/>
              <a:gd name="connsiteX280" fmla="*/ 381000 w 1710531"/>
              <a:gd name="connsiteY280" fmla="*/ 942975 h 1378620"/>
              <a:gd name="connsiteX281" fmla="*/ 369094 w 1710531"/>
              <a:gd name="connsiteY281" fmla="*/ 921544 h 1378620"/>
              <a:gd name="connsiteX282" fmla="*/ 361950 w 1710531"/>
              <a:gd name="connsiteY282" fmla="*/ 916782 h 1378620"/>
              <a:gd name="connsiteX283" fmla="*/ 350044 w 1710531"/>
              <a:gd name="connsiteY283" fmla="*/ 895350 h 1378620"/>
              <a:gd name="connsiteX284" fmla="*/ 345282 w 1710531"/>
              <a:gd name="connsiteY284" fmla="*/ 888207 h 1378620"/>
              <a:gd name="connsiteX285" fmla="*/ 338138 w 1710531"/>
              <a:gd name="connsiteY285" fmla="*/ 873919 h 1378620"/>
              <a:gd name="connsiteX286" fmla="*/ 330994 w 1710531"/>
              <a:gd name="connsiteY286" fmla="*/ 869157 h 1378620"/>
              <a:gd name="connsiteX287" fmla="*/ 319088 w 1710531"/>
              <a:gd name="connsiteY287" fmla="*/ 859632 h 1378620"/>
              <a:gd name="connsiteX288" fmla="*/ 314325 w 1710531"/>
              <a:gd name="connsiteY288" fmla="*/ 852488 h 1378620"/>
              <a:gd name="connsiteX289" fmla="*/ 300038 w 1710531"/>
              <a:gd name="connsiteY289" fmla="*/ 842963 h 1378620"/>
              <a:gd name="connsiteX290" fmla="*/ 273844 w 1710531"/>
              <a:gd name="connsiteY290" fmla="*/ 838200 h 1378620"/>
              <a:gd name="connsiteX291" fmla="*/ 264319 w 1710531"/>
              <a:gd name="connsiteY291" fmla="*/ 835819 h 1378620"/>
              <a:gd name="connsiteX292" fmla="*/ 247650 w 1710531"/>
              <a:gd name="connsiteY292" fmla="*/ 833438 h 1378620"/>
              <a:gd name="connsiteX293" fmla="*/ 223838 w 1710531"/>
              <a:gd name="connsiteY293" fmla="*/ 823913 h 1378620"/>
              <a:gd name="connsiteX294" fmla="*/ 209550 w 1710531"/>
              <a:gd name="connsiteY294" fmla="*/ 814388 h 1378620"/>
              <a:gd name="connsiteX295" fmla="*/ 202407 w 1710531"/>
              <a:gd name="connsiteY295" fmla="*/ 807244 h 1378620"/>
              <a:gd name="connsiteX296" fmla="*/ 195263 w 1710531"/>
              <a:gd name="connsiteY296" fmla="*/ 804863 h 1378620"/>
              <a:gd name="connsiteX297" fmla="*/ 180975 w 1710531"/>
              <a:gd name="connsiteY297" fmla="*/ 797719 h 1378620"/>
              <a:gd name="connsiteX298" fmla="*/ 173832 w 1710531"/>
              <a:gd name="connsiteY298" fmla="*/ 792957 h 1378620"/>
              <a:gd name="connsiteX299" fmla="*/ 157163 w 1710531"/>
              <a:gd name="connsiteY299" fmla="*/ 788194 h 1378620"/>
              <a:gd name="connsiteX300" fmla="*/ 107157 w 1710531"/>
              <a:gd name="connsiteY300" fmla="*/ 790575 h 1378620"/>
              <a:gd name="connsiteX301" fmla="*/ 97632 w 1710531"/>
              <a:gd name="connsiteY301" fmla="*/ 792957 h 1378620"/>
              <a:gd name="connsiteX302" fmla="*/ 61913 w 1710531"/>
              <a:gd name="connsiteY302" fmla="*/ 790575 h 1378620"/>
              <a:gd name="connsiteX303" fmla="*/ 54769 w 1710531"/>
              <a:gd name="connsiteY303" fmla="*/ 785813 h 1378620"/>
              <a:gd name="connsiteX304" fmla="*/ 47625 w 1710531"/>
              <a:gd name="connsiteY304" fmla="*/ 771525 h 1378620"/>
              <a:gd name="connsiteX305" fmla="*/ 42863 w 1710531"/>
              <a:gd name="connsiteY305" fmla="*/ 764382 h 1378620"/>
              <a:gd name="connsiteX306" fmla="*/ 40482 w 1710531"/>
              <a:gd name="connsiteY306" fmla="*/ 757238 h 1378620"/>
              <a:gd name="connsiteX307" fmla="*/ 26194 w 1710531"/>
              <a:gd name="connsiteY307" fmla="*/ 750094 h 1378620"/>
              <a:gd name="connsiteX308" fmla="*/ 7144 w 1710531"/>
              <a:gd name="connsiteY308" fmla="*/ 728663 h 1378620"/>
              <a:gd name="connsiteX309" fmla="*/ 0 w 1710531"/>
              <a:gd name="connsiteY309" fmla="*/ 702469 h 1378620"/>
              <a:gd name="connsiteX310" fmla="*/ 7144 w 1710531"/>
              <a:gd name="connsiteY31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85850 w 1710531"/>
              <a:gd name="connsiteY214" fmla="*/ 914400 h 1378620"/>
              <a:gd name="connsiteX215" fmla="*/ 1092994 w 1710531"/>
              <a:gd name="connsiteY215" fmla="*/ 919163 h 1378620"/>
              <a:gd name="connsiteX216" fmla="*/ 1100138 w 1710531"/>
              <a:gd name="connsiteY216" fmla="*/ 921544 h 1378620"/>
              <a:gd name="connsiteX217" fmla="*/ 1097757 w 1710531"/>
              <a:gd name="connsiteY217" fmla="*/ 981075 h 1378620"/>
              <a:gd name="connsiteX218" fmla="*/ 1090613 w 1710531"/>
              <a:gd name="connsiteY218" fmla="*/ 983457 h 1378620"/>
              <a:gd name="connsiteX219" fmla="*/ 1057275 w 1710531"/>
              <a:gd name="connsiteY219" fmla="*/ 988219 h 1378620"/>
              <a:gd name="connsiteX220" fmla="*/ 1050132 w 1710531"/>
              <a:gd name="connsiteY220" fmla="*/ 992982 h 1378620"/>
              <a:gd name="connsiteX221" fmla="*/ 1057275 w 1710531"/>
              <a:gd name="connsiteY221" fmla="*/ 995363 h 1378620"/>
              <a:gd name="connsiteX222" fmla="*/ 1050132 w 1710531"/>
              <a:gd name="connsiteY222" fmla="*/ 1014413 h 1378620"/>
              <a:gd name="connsiteX223" fmla="*/ 1052959 w 1710531"/>
              <a:gd name="connsiteY223" fmla="*/ 1012230 h 1378620"/>
              <a:gd name="connsiteX224" fmla="*/ 1052513 w 1710531"/>
              <a:gd name="connsiteY224" fmla="*/ 1081088 h 1378620"/>
              <a:gd name="connsiteX225" fmla="*/ 1057275 w 1710531"/>
              <a:gd name="connsiteY225" fmla="*/ 1123950 h 1378620"/>
              <a:gd name="connsiteX226" fmla="*/ 1059657 w 1710531"/>
              <a:gd name="connsiteY226" fmla="*/ 1154907 h 1378620"/>
              <a:gd name="connsiteX227" fmla="*/ 1073944 w 1710531"/>
              <a:gd name="connsiteY227" fmla="*/ 1159669 h 1378620"/>
              <a:gd name="connsiteX228" fmla="*/ 1081088 w 1710531"/>
              <a:gd name="connsiteY228" fmla="*/ 1173957 h 1378620"/>
              <a:gd name="connsiteX229" fmla="*/ 1083469 w 1710531"/>
              <a:gd name="connsiteY229" fmla="*/ 1181100 h 1378620"/>
              <a:gd name="connsiteX230" fmla="*/ 1107282 w 1710531"/>
              <a:gd name="connsiteY230" fmla="*/ 1193007 h 1378620"/>
              <a:gd name="connsiteX231" fmla="*/ 1195388 w 1710531"/>
              <a:gd name="connsiteY231" fmla="*/ 1195388 h 1378620"/>
              <a:gd name="connsiteX232" fmla="*/ 1204913 w 1710531"/>
              <a:gd name="connsiteY232" fmla="*/ 1197769 h 1378620"/>
              <a:gd name="connsiteX233" fmla="*/ 1233488 w 1710531"/>
              <a:gd name="connsiteY233" fmla="*/ 1202532 h 1378620"/>
              <a:gd name="connsiteX234" fmla="*/ 1245394 w 1710531"/>
              <a:gd name="connsiteY234" fmla="*/ 1216819 h 1378620"/>
              <a:gd name="connsiteX235" fmla="*/ 1264444 w 1710531"/>
              <a:gd name="connsiteY235" fmla="*/ 1223963 h 1378620"/>
              <a:gd name="connsiteX236" fmla="*/ 1283494 w 1710531"/>
              <a:gd name="connsiteY236" fmla="*/ 1228725 h 1378620"/>
              <a:gd name="connsiteX237" fmla="*/ 1283494 w 1710531"/>
              <a:gd name="connsiteY237" fmla="*/ 1290638 h 1378620"/>
              <a:gd name="connsiteX238" fmla="*/ 1276350 w 1710531"/>
              <a:gd name="connsiteY238" fmla="*/ 1297782 h 1378620"/>
              <a:gd name="connsiteX239" fmla="*/ 1264444 w 1710531"/>
              <a:gd name="connsiteY239" fmla="*/ 1319213 h 1378620"/>
              <a:gd name="connsiteX240" fmla="*/ 1252538 w 1710531"/>
              <a:gd name="connsiteY240" fmla="*/ 1335882 h 1378620"/>
              <a:gd name="connsiteX241" fmla="*/ 1257300 w 1710531"/>
              <a:gd name="connsiteY241" fmla="*/ 1376363 h 1378620"/>
              <a:gd name="connsiteX242" fmla="*/ 1196975 w 1710531"/>
              <a:gd name="connsiteY242" fmla="*/ 1372270 h 1378620"/>
              <a:gd name="connsiteX243" fmla="*/ 1085850 w 1710531"/>
              <a:gd name="connsiteY243" fmla="*/ 1338263 h 1378620"/>
              <a:gd name="connsiteX244" fmla="*/ 1050132 w 1710531"/>
              <a:gd name="connsiteY244" fmla="*/ 1328738 h 1378620"/>
              <a:gd name="connsiteX245" fmla="*/ 1007269 w 1710531"/>
              <a:gd name="connsiteY245" fmla="*/ 1326357 h 1378620"/>
              <a:gd name="connsiteX246" fmla="*/ 952500 w 1710531"/>
              <a:gd name="connsiteY246" fmla="*/ 1321594 h 1378620"/>
              <a:gd name="connsiteX247" fmla="*/ 888207 w 1710531"/>
              <a:gd name="connsiteY247" fmla="*/ 1314450 h 1378620"/>
              <a:gd name="connsiteX248" fmla="*/ 764927 w 1710531"/>
              <a:gd name="connsiteY248" fmla="*/ 1300262 h 1378620"/>
              <a:gd name="connsiteX249" fmla="*/ 635794 w 1710531"/>
              <a:gd name="connsiteY249" fmla="*/ 1309688 h 1378620"/>
              <a:gd name="connsiteX250" fmla="*/ 485775 w 1710531"/>
              <a:gd name="connsiteY250" fmla="*/ 1312069 h 1378620"/>
              <a:gd name="connsiteX251" fmla="*/ 428625 w 1710531"/>
              <a:gd name="connsiteY251" fmla="*/ 1312069 h 1378620"/>
              <a:gd name="connsiteX252" fmla="*/ 431007 w 1710531"/>
              <a:gd name="connsiteY252" fmla="*/ 1285875 h 1378620"/>
              <a:gd name="connsiteX253" fmla="*/ 423863 w 1710531"/>
              <a:gd name="connsiteY253" fmla="*/ 1250157 h 1378620"/>
              <a:gd name="connsiteX254" fmla="*/ 421482 w 1710531"/>
              <a:gd name="connsiteY254" fmla="*/ 1243013 h 1378620"/>
              <a:gd name="connsiteX255" fmla="*/ 414338 w 1710531"/>
              <a:gd name="connsiteY255" fmla="*/ 1238250 h 1378620"/>
              <a:gd name="connsiteX256" fmla="*/ 402432 w 1710531"/>
              <a:gd name="connsiteY256" fmla="*/ 1226344 h 1378620"/>
              <a:gd name="connsiteX257" fmla="*/ 397669 w 1710531"/>
              <a:gd name="connsiteY257" fmla="*/ 1219200 h 1378620"/>
              <a:gd name="connsiteX258" fmla="*/ 390525 w 1710531"/>
              <a:gd name="connsiteY258" fmla="*/ 1212057 h 1378620"/>
              <a:gd name="connsiteX259" fmla="*/ 383382 w 1710531"/>
              <a:gd name="connsiteY259" fmla="*/ 1197769 h 1378620"/>
              <a:gd name="connsiteX260" fmla="*/ 385763 w 1710531"/>
              <a:gd name="connsiteY260" fmla="*/ 1185863 h 1378620"/>
              <a:gd name="connsiteX261" fmla="*/ 395288 w 1710531"/>
              <a:gd name="connsiteY261" fmla="*/ 1171575 h 1378620"/>
              <a:gd name="connsiteX262" fmla="*/ 404813 w 1710531"/>
              <a:gd name="connsiteY262" fmla="*/ 1150144 h 1378620"/>
              <a:gd name="connsiteX263" fmla="*/ 407194 w 1710531"/>
              <a:gd name="connsiteY263" fmla="*/ 1143000 h 1378620"/>
              <a:gd name="connsiteX264" fmla="*/ 414338 w 1710531"/>
              <a:gd name="connsiteY264" fmla="*/ 1135857 h 1378620"/>
              <a:gd name="connsiteX265" fmla="*/ 464344 w 1710531"/>
              <a:gd name="connsiteY265" fmla="*/ 1128713 h 1378620"/>
              <a:gd name="connsiteX266" fmla="*/ 464344 w 1710531"/>
              <a:gd name="connsiteY266" fmla="*/ 1090613 h 1378620"/>
              <a:gd name="connsiteX267" fmla="*/ 466725 w 1710531"/>
              <a:gd name="connsiteY267" fmla="*/ 1071563 h 1378620"/>
              <a:gd name="connsiteX268" fmla="*/ 459582 w 1710531"/>
              <a:gd name="connsiteY268" fmla="*/ 1052513 h 1378620"/>
              <a:gd name="connsiteX269" fmla="*/ 452438 w 1710531"/>
              <a:gd name="connsiteY269" fmla="*/ 1047750 h 1378620"/>
              <a:gd name="connsiteX270" fmla="*/ 442913 w 1710531"/>
              <a:gd name="connsiteY270" fmla="*/ 1035844 h 1378620"/>
              <a:gd name="connsiteX271" fmla="*/ 433388 w 1710531"/>
              <a:gd name="connsiteY271" fmla="*/ 1026319 h 1378620"/>
              <a:gd name="connsiteX272" fmla="*/ 433388 w 1710531"/>
              <a:gd name="connsiteY272" fmla="*/ 1012032 h 1378620"/>
              <a:gd name="connsiteX273" fmla="*/ 428625 w 1710531"/>
              <a:gd name="connsiteY273" fmla="*/ 973932 h 1378620"/>
              <a:gd name="connsiteX274" fmla="*/ 423863 w 1710531"/>
              <a:gd name="connsiteY274" fmla="*/ 966788 h 1378620"/>
              <a:gd name="connsiteX275" fmla="*/ 416719 w 1710531"/>
              <a:gd name="connsiteY275" fmla="*/ 962025 h 1378620"/>
              <a:gd name="connsiteX276" fmla="*/ 409575 w 1710531"/>
              <a:gd name="connsiteY276" fmla="*/ 954882 h 1378620"/>
              <a:gd name="connsiteX277" fmla="*/ 402432 w 1710531"/>
              <a:gd name="connsiteY277" fmla="*/ 952500 h 1378620"/>
              <a:gd name="connsiteX278" fmla="*/ 395288 w 1710531"/>
              <a:gd name="connsiteY278" fmla="*/ 947738 h 1378620"/>
              <a:gd name="connsiteX279" fmla="*/ 381000 w 1710531"/>
              <a:gd name="connsiteY279" fmla="*/ 942975 h 1378620"/>
              <a:gd name="connsiteX280" fmla="*/ 369094 w 1710531"/>
              <a:gd name="connsiteY280" fmla="*/ 921544 h 1378620"/>
              <a:gd name="connsiteX281" fmla="*/ 361950 w 1710531"/>
              <a:gd name="connsiteY281" fmla="*/ 916782 h 1378620"/>
              <a:gd name="connsiteX282" fmla="*/ 350044 w 1710531"/>
              <a:gd name="connsiteY282" fmla="*/ 895350 h 1378620"/>
              <a:gd name="connsiteX283" fmla="*/ 345282 w 1710531"/>
              <a:gd name="connsiteY283" fmla="*/ 888207 h 1378620"/>
              <a:gd name="connsiteX284" fmla="*/ 338138 w 1710531"/>
              <a:gd name="connsiteY284" fmla="*/ 873919 h 1378620"/>
              <a:gd name="connsiteX285" fmla="*/ 330994 w 1710531"/>
              <a:gd name="connsiteY285" fmla="*/ 869157 h 1378620"/>
              <a:gd name="connsiteX286" fmla="*/ 319088 w 1710531"/>
              <a:gd name="connsiteY286" fmla="*/ 859632 h 1378620"/>
              <a:gd name="connsiteX287" fmla="*/ 314325 w 1710531"/>
              <a:gd name="connsiteY287" fmla="*/ 852488 h 1378620"/>
              <a:gd name="connsiteX288" fmla="*/ 300038 w 1710531"/>
              <a:gd name="connsiteY288" fmla="*/ 842963 h 1378620"/>
              <a:gd name="connsiteX289" fmla="*/ 273844 w 1710531"/>
              <a:gd name="connsiteY289" fmla="*/ 838200 h 1378620"/>
              <a:gd name="connsiteX290" fmla="*/ 264319 w 1710531"/>
              <a:gd name="connsiteY290" fmla="*/ 835819 h 1378620"/>
              <a:gd name="connsiteX291" fmla="*/ 247650 w 1710531"/>
              <a:gd name="connsiteY291" fmla="*/ 833438 h 1378620"/>
              <a:gd name="connsiteX292" fmla="*/ 223838 w 1710531"/>
              <a:gd name="connsiteY292" fmla="*/ 823913 h 1378620"/>
              <a:gd name="connsiteX293" fmla="*/ 209550 w 1710531"/>
              <a:gd name="connsiteY293" fmla="*/ 814388 h 1378620"/>
              <a:gd name="connsiteX294" fmla="*/ 202407 w 1710531"/>
              <a:gd name="connsiteY294" fmla="*/ 807244 h 1378620"/>
              <a:gd name="connsiteX295" fmla="*/ 195263 w 1710531"/>
              <a:gd name="connsiteY295" fmla="*/ 804863 h 1378620"/>
              <a:gd name="connsiteX296" fmla="*/ 180975 w 1710531"/>
              <a:gd name="connsiteY296" fmla="*/ 797719 h 1378620"/>
              <a:gd name="connsiteX297" fmla="*/ 173832 w 1710531"/>
              <a:gd name="connsiteY297" fmla="*/ 792957 h 1378620"/>
              <a:gd name="connsiteX298" fmla="*/ 157163 w 1710531"/>
              <a:gd name="connsiteY298" fmla="*/ 788194 h 1378620"/>
              <a:gd name="connsiteX299" fmla="*/ 107157 w 1710531"/>
              <a:gd name="connsiteY299" fmla="*/ 790575 h 1378620"/>
              <a:gd name="connsiteX300" fmla="*/ 97632 w 1710531"/>
              <a:gd name="connsiteY300" fmla="*/ 792957 h 1378620"/>
              <a:gd name="connsiteX301" fmla="*/ 61913 w 1710531"/>
              <a:gd name="connsiteY301" fmla="*/ 790575 h 1378620"/>
              <a:gd name="connsiteX302" fmla="*/ 54769 w 1710531"/>
              <a:gd name="connsiteY302" fmla="*/ 785813 h 1378620"/>
              <a:gd name="connsiteX303" fmla="*/ 47625 w 1710531"/>
              <a:gd name="connsiteY303" fmla="*/ 771525 h 1378620"/>
              <a:gd name="connsiteX304" fmla="*/ 42863 w 1710531"/>
              <a:gd name="connsiteY304" fmla="*/ 764382 h 1378620"/>
              <a:gd name="connsiteX305" fmla="*/ 40482 w 1710531"/>
              <a:gd name="connsiteY305" fmla="*/ 757238 h 1378620"/>
              <a:gd name="connsiteX306" fmla="*/ 26194 w 1710531"/>
              <a:gd name="connsiteY306" fmla="*/ 750094 h 1378620"/>
              <a:gd name="connsiteX307" fmla="*/ 7144 w 1710531"/>
              <a:gd name="connsiteY307" fmla="*/ 728663 h 1378620"/>
              <a:gd name="connsiteX308" fmla="*/ 0 w 1710531"/>
              <a:gd name="connsiteY308" fmla="*/ 702469 h 1378620"/>
              <a:gd name="connsiteX309" fmla="*/ 7144 w 1710531"/>
              <a:gd name="connsiteY30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66813 w 1710531"/>
              <a:gd name="connsiteY206" fmla="*/ 864394 h 1378620"/>
              <a:gd name="connsiteX207" fmla="*/ 1162050 w 1710531"/>
              <a:gd name="connsiteY207" fmla="*/ 878682 h 1378620"/>
              <a:gd name="connsiteX208" fmla="*/ 1147763 w 1710531"/>
              <a:gd name="connsiteY208" fmla="*/ 888207 h 1378620"/>
              <a:gd name="connsiteX209" fmla="*/ 1119188 w 1710531"/>
              <a:gd name="connsiteY209" fmla="*/ 890588 h 1378620"/>
              <a:gd name="connsiteX210" fmla="*/ 1116807 w 1710531"/>
              <a:gd name="connsiteY210" fmla="*/ 907257 h 1378620"/>
              <a:gd name="connsiteX211" fmla="*/ 1109663 w 1710531"/>
              <a:gd name="connsiteY211" fmla="*/ 909638 h 1378620"/>
              <a:gd name="connsiteX212" fmla="*/ 1090613 w 1710531"/>
              <a:gd name="connsiteY212" fmla="*/ 914400 h 1378620"/>
              <a:gd name="connsiteX213" fmla="*/ 1085850 w 1710531"/>
              <a:gd name="connsiteY213" fmla="*/ 914400 h 1378620"/>
              <a:gd name="connsiteX214" fmla="*/ 1092994 w 1710531"/>
              <a:gd name="connsiteY214" fmla="*/ 919163 h 1378620"/>
              <a:gd name="connsiteX215" fmla="*/ 1100138 w 1710531"/>
              <a:gd name="connsiteY215" fmla="*/ 921544 h 1378620"/>
              <a:gd name="connsiteX216" fmla="*/ 1097757 w 1710531"/>
              <a:gd name="connsiteY216" fmla="*/ 981075 h 1378620"/>
              <a:gd name="connsiteX217" fmla="*/ 1090613 w 1710531"/>
              <a:gd name="connsiteY217" fmla="*/ 983457 h 1378620"/>
              <a:gd name="connsiteX218" fmla="*/ 1057275 w 1710531"/>
              <a:gd name="connsiteY218" fmla="*/ 988219 h 1378620"/>
              <a:gd name="connsiteX219" fmla="*/ 1050132 w 1710531"/>
              <a:gd name="connsiteY219" fmla="*/ 992982 h 1378620"/>
              <a:gd name="connsiteX220" fmla="*/ 1057275 w 1710531"/>
              <a:gd name="connsiteY220" fmla="*/ 995363 h 1378620"/>
              <a:gd name="connsiteX221" fmla="*/ 1050132 w 1710531"/>
              <a:gd name="connsiteY221" fmla="*/ 1014413 h 1378620"/>
              <a:gd name="connsiteX222" fmla="*/ 1052959 w 1710531"/>
              <a:gd name="connsiteY222" fmla="*/ 1012230 h 1378620"/>
              <a:gd name="connsiteX223" fmla="*/ 1052513 w 1710531"/>
              <a:gd name="connsiteY223" fmla="*/ 1081088 h 1378620"/>
              <a:gd name="connsiteX224" fmla="*/ 1057275 w 1710531"/>
              <a:gd name="connsiteY224" fmla="*/ 1123950 h 1378620"/>
              <a:gd name="connsiteX225" fmla="*/ 1059657 w 1710531"/>
              <a:gd name="connsiteY225" fmla="*/ 1154907 h 1378620"/>
              <a:gd name="connsiteX226" fmla="*/ 1073944 w 1710531"/>
              <a:gd name="connsiteY226" fmla="*/ 1159669 h 1378620"/>
              <a:gd name="connsiteX227" fmla="*/ 1081088 w 1710531"/>
              <a:gd name="connsiteY227" fmla="*/ 1173957 h 1378620"/>
              <a:gd name="connsiteX228" fmla="*/ 1083469 w 1710531"/>
              <a:gd name="connsiteY228" fmla="*/ 1181100 h 1378620"/>
              <a:gd name="connsiteX229" fmla="*/ 1107282 w 1710531"/>
              <a:gd name="connsiteY229" fmla="*/ 1193007 h 1378620"/>
              <a:gd name="connsiteX230" fmla="*/ 1195388 w 1710531"/>
              <a:gd name="connsiteY230" fmla="*/ 1195388 h 1378620"/>
              <a:gd name="connsiteX231" fmla="*/ 1204913 w 1710531"/>
              <a:gd name="connsiteY231" fmla="*/ 1197769 h 1378620"/>
              <a:gd name="connsiteX232" fmla="*/ 1233488 w 1710531"/>
              <a:gd name="connsiteY232" fmla="*/ 1202532 h 1378620"/>
              <a:gd name="connsiteX233" fmla="*/ 1245394 w 1710531"/>
              <a:gd name="connsiteY233" fmla="*/ 1216819 h 1378620"/>
              <a:gd name="connsiteX234" fmla="*/ 1264444 w 1710531"/>
              <a:gd name="connsiteY234" fmla="*/ 1223963 h 1378620"/>
              <a:gd name="connsiteX235" fmla="*/ 1283494 w 1710531"/>
              <a:gd name="connsiteY235" fmla="*/ 1228725 h 1378620"/>
              <a:gd name="connsiteX236" fmla="*/ 1283494 w 1710531"/>
              <a:gd name="connsiteY236" fmla="*/ 1290638 h 1378620"/>
              <a:gd name="connsiteX237" fmla="*/ 1276350 w 1710531"/>
              <a:gd name="connsiteY237" fmla="*/ 1297782 h 1378620"/>
              <a:gd name="connsiteX238" fmla="*/ 1264444 w 1710531"/>
              <a:gd name="connsiteY238" fmla="*/ 1319213 h 1378620"/>
              <a:gd name="connsiteX239" fmla="*/ 1252538 w 1710531"/>
              <a:gd name="connsiteY239" fmla="*/ 1335882 h 1378620"/>
              <a:gd name="connsiteX240" fmla="*/ 1257300 w 1710531"/>
              <a:gd name="connsiteY240" fmla="*/ 1376363 h 1378620"/>
              <a:gd name="connsiteX241" fmla="*/ 1196975 w 1710531"/>
              <a:gd name="connsiteY241" fmla="*/ 1372270 h 1378620"/>
              <a:gd name="connsiteX242" fmla="*/ 1085850 w 1710531"/>
              <a:gd name="connsiteY242" fmla="*/ 1338263 h 1378620"/>
              <a:gd name="connsiteX243" fmla="*/ 1050132 w 1710531"/>
              <a:gd name="connsiteY243" fmla="*/ 1328738 h 1378620"/>
              <a:gd name="connsiteX244" fmla="*/ 1007269 w 1710531"/>
              <a:gd name="connsiteY244" fmla="*/ 1326357 h 1378620"/>
              <a:gd name="connsiteX245" fmla="*/ 952500 w 1710531"/>
              <a:gd name="connsiteY245" fmla="*/ 1321594 h 1378620"/>
              <a:gd name="connsiteX246" fmla="*/ 888207 w 1710531"/>
              <a:gd name="connsiteY246" fmla="*/ 1314450 h 1378620"/>
              <a:gd name="connsiteX247" fmla="*/ 764927 w 1710531"/>
              <a:gd name="connsiteY247" fmla="*/ 1300262 h 1378620"/>
              <a:gd name="connsiteX248" fmla="*/ 635794 w 1710531"/>
              <a:gd name="connsiteY248" fmla="*/ 1309688 h 1378620"/>
              <a:gd name="connsiteX249" fmla="*/ 485775 w 1710531"/>
              <a:gd name="connsiteY249" fmla="*/ 1312069 h 1378620"/>
              <a:gd name="connsiteX250" fmla="*/ 428625 w 1710531"/>
              <a:gd name="connsiteY250" fmla="*/ 1312069 h 1378620"/>
              <a:gd name="connsiteX251" fmla="*/ 431007 w 1710531"/>
              <a:gd name="connsiteY251" fmla="*/ 1285875 h 1378620"/>
              <a:gd name="connsiteX252" fmla="*/ 423863 w 1710531"/>
              <a:gd name="connsiteY252" fmla="*/ 1250157 h 1378620"/>
              <a:gd name="connsiteX253" fmla="*/ 421482 w 1710531"/>
              <a:gd name="connsiteY253" fmla="*/ 1243013 h 1378620"/>
              <a:gd name="connsiteX254" fmla="*/ 414338 w 1710531"/>
              <a:gd name="connsiteY254" fmla="*/ 1238250 h 1378620"/>
              <a:gd name="connsiteX255" fmla="*/ 402432 w 1710531"/>
              <a:gd name="connsiteY255" fmla="*/ 1226344 h 1378620"/>
              <a:gd name="connsiteX256" fmla="*/ 397669 w 1710531"/>
              <a:gd name="connsiteY256" fmla="*/ 1219200 h 1378620"/>
              <a:gd name="connsiteX257" fmla="*/ 390525 w 1710531"/>
              <a:gd name="connsiteY257" fmla="*/ 1212057 h 1378620"/>
              <a:gd name="connsiteX258" fmla="*/ 383382 w 1710531"/>
              <a:gd name="connsiteY258" fmla="*/ 1197769 h 1378620"/>
              <a:gd name="connsiteX259" fmla="*/ 385763 w 1710531"/>
              <a:gd name="connsiteY259" fmla="*/ 1185863 h 1378620"/>
              <a:gd name="connsiteX260" fmla="*/ 395288 w 1710531"/>
              <a:gd name="connsiteY260" fmla="*/ 1171575 h 1378620"/>
              <a:gd name="connsiteX261" fmla="*/ 404813 w 1710531"/>
              <a:gd name="connsiteY261" fmla="*/ 1150144 h 1378620"/>
              <a:gd name="connsiteX262" fmla="*/ 407194 w 1710531"/>
              <a:gd name="connsiteY262" fmla="*/ 1143000 h 1378620"/>
              <a:gd name="connsiteX263" fmla="*/ 414338 w 1710531"/>
              <a:gd name="connsiteY263" fmla="*/ 1135857 h 1378620"/>
              <a:gd name="connsiteX264" fmla="*/ 464344 w 1710531"/>
              <a:gd name="connsiteY264" fmla="*/ 1128713 h 1378620"/>
              <a:gd name="connsiteX265" fmla="*/ 464344 w 1710531"/>
              <a:gd name="connsiteY265" fmla="*/ 1090613 h 1378620"/>
              <a:gd name="connsiteX266" fmla="*/ 466725 w 1710531"/>
              <a:gd name="connsiteY266" fmla="*/ 1071563 h 1378620"/>
              <a:gd name="connsiteX267" fmla="*/ 459582 w 1710531"/>
              <a:gd name="connsiteY267" fmla="*/ 1052513 h 1378620"/>
              <a:gd name="connsiteX268" fmla="*/ 452438 w 1710531"/>
              <a:gd name="connsiteY268" fmla="*/ 1047750 h 1378620"/>
              <a:gd name="connsiteX269" fmla="*/ 442913 w 1710531"/>
              <a:gd name="connsiteY269" fmla="*/ 1035844 h 1378620"/>
              <a:gd name="connsiteX270" fmla="*/ 433388 w 1710531"/>
              <a:gd name="connsiteY270" fmla="*/ 1026319 h 1378620"/>
              <a:gd name="connsiteX271" fmla="*/ 433388 w 1710531"/>
              <a:gd name="connsiteY271" fmla="*/ 1012032 h 1378620"/>
              <a:gd name="connsiteX272" fmla="*/ 428625 w 1710531"/>
              <a:gd name="connsiteY272" fmla="*/ 973932 h 1378620"/>
              <a:gd name="connsiteX273" fmla="*/ 423863 w 1710531"/>
              <a:gd name="connsiteY273" fmla="*/ 966788 h 1378620"/>
              <a:gd name="connsiteX274" fmla="*/ 416719 w 1710531"/>
              <a:gd name="connsiteY274" fmla="*/ 962025 h 1378620"/>
              <a:gd name="connsiteX275" fmla="*/ 409575 w 1710531"/>
              <a:gd name="connsiteY275" fmla="*/ 954882 h 1378620"/>
              <a:gd name="connsiteX276" fmla="*/ 402432 w 1710531"/>
              <a:gd name="connsiteY276" fmla="*/ 952500 h 1378620"/>
              <a:gd name="connsiteX277" fmla="*/ 395288 w 1710531"/>
              <a:gd name="connsiteY277" fmla="*/ 947738 h 1378620"/>
              <a:gd name="connsiteX278" fmla="*/ 381000 w 1710531"/>
              <a:gd name="connsiteY278" fmla="*/ 942975 h 1378620"/>
              <a:gd name="connsiteX279" fmla="*/ 369094 w 1710531"/>
              <a:gd name="connsiteY279" fmla="*/ 921544 h 1378620"/>
              <a:gd name="connsiteX280" fmla="*/ 361950 w 1710531"/>
              <a:gd name="connsiteY280" fmla="*/ 916782 h 1378620"/>
              <a:gd name="connsiteX281" fmla="*/ 350044 w 1710531"/>
              <a:gd name="connsiteY281" fmla="*/ 895350 h 1378620"/>
              <a:gd name="connsiteX282" fmla="*/ 345282 w 1710531"/>
              <a:gd name="connsiteY282" fmla="*/ 888207 h 1378620"/>
              <a:gd name="connsiteX283" fmla="*/ 338138 w 1710531"/>
              <a:gd name="connsiteY283" fmla="*/ 873919 h 1378620"/>
              <a:gd name="connsiteX284" fmla="*/ 330994 w 1710531"/>
              <a:gd name="connsiteY284" fmla="*/ 869157 h 1378620"/>
              <a:gd name="connsiteX285" fmla="*/ 319088 w 1710531"/>
              <a:gd name="connsiteY285" fmla="*/ 859632 h 1378620"/>
              <a:gd name="connsiteX286" fmla="*/ 314325 w 1710531"/>
              <a:gd name="connsiteY286" fmla="*/ 852488 h 1378620"/>
              <a:gd name="connsiteX287" fmla="*/ 300038 w 1710531"/>
              <a:gd name="connsiteY287" fmla="*/ 842963 h 1378620"/>
              <a:gd name="connsiteX288" fmla="*/ 273844 w 1710531"/>
              <a:gd name="connsiteY288" fmla="*/ 838200 h 1378620"/>
              <a:gd name="connsiteX289" fmla="*/ 264319 w 1710531"/>
              <a:gd name="connsiteY289" fmla="*/ 835819 h 1378620"/>
              <a:gd name="connsiteX290" fmla="*/ 247650 w 1710531"/>
              <a:gd name="connsiteY290" fmla="*/ 833438 h 1378620"/>
              <a:gd name="connsiteX291" fmla="*/ 223838 w 1710531"/>
              <a:gd name="connsiteY291" fmla="*/ 823913 h 1378620"/>
              <a:gd name="connsiteX292" fmla="*/ 209550 w 1710531"/>
              <a:gd name="connsiteY292" fmla="*/ 814388 h 1378620"/>
              <a:gd name="connsiteX293" fmla="*/ 202407 w 1710531"/>
              <a:gd name="connsiteY293" fmla="*/ 807244 h 1378620"/>
              <a:gd name="connsiteX294" fmla="*/ 195263 w 1710531"/>
              <a:gd name="connsiteY294" fmla="*/ 804863 h 1378620"/>
              <a:gd name="connsiteX295" fmla="*/ 180975 w 1710531"/>
              <a:gd name="connsiteY295" fmla="*/ 797719 h 1378620"/>
              <a:gd name="connsiteX296" fmla="*/ 173832 w 1710531"/>
              <a:gd name="connsiteY296" fmla="*/ 792957 h 1378620"/>
              <a:gd name="connsiteX297" fmla="*/ 157163 w 1710531"/>
              <a:gd name="connsiteY297" fmla="*/ 788194 h 1378620"/>
              <a:gd name="connsiteX298" fmla="*/ 107157 w 1710531"/>
              <a:gd name="connsiteY298" fmla="*/ 790575 h 1378620"/>
              <a:gd name="connsiteX299" fmla="*/ 97632 w 1710531"/>
              <a:gd name="connsiteY299" fmla="*/ 792957 h 1378620"/>
              <a:gd name="connsiteX300" fmla="*/ 61913 w 1710531"/>
              <a:gd name="connsiteY300" fmla="*/ 790575 h 1378620"/>
              <a:gd name="connsiteX301" fmla="*/ 54769 w 1710531"/>
              <a:gd name="connsiteY301" fmla="*/ 785813 h 1378620"/>
              <a:gd name="connsiteX302" fmla="*/ 47625 w 1710531"/>
              <a:gd name="connsiteY302" fmla="*/ 771525 h 1378620"/>
              <a:gd name="connsiteX303" fmla="*/ 42863 w 1710531"/>
              <a:gd name="connsiteY303" fmla="*/ 764382 h 1378620"/>
              <a:gd name="connsiteX304" fmla="*/ 40482 w 1710531"/>
              <a:gd name="connsiteY304" fmla="*/ 757238 h 1378620"/>
              <a:gd name="connsiteX305" fmla="*/ 26194 w 1710531"/>
              <a:gd name="connsiteY305" fmla="*/ 750094 h 1378620"/>
              <a:gd name="connsiteX306" fmla="*/ 7144 w 1710531"/>
              <a:gd name="connsiteY306" fmla="*/ 728663 h 1378620"/>
              <a:gd name="connsiteX307" fmla="*/ 0 w 1710531"/>
              <a:gd name="connsiteY307" fmla="*/ 702469 h 1378620"/>
              <a:gd name="connsiteX308" fmla="*/ 7144 w 1710531"/>
              <a:gd name="connsiteY308" fmla="*/ 681038 h 13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710531" h="1378620">
                <a:moveTo>
                  <a:pt x="7144" y="681038"/>
                </a:moveTo>
                <a:lnTo>
                  <a:pt x="7144" y="681038"/>
                </a:lnTo>
                <a:cubicBezTo>
                  <a:pt x="7938" y="673894"/>
                  <a:pt x="8115" y="666655"/>
                  <a:pt x="9525" y="659607"/>
                </a:cubicBezTo>
                <a:cubicBezTo>
                  <a:pt x="10510" y="654684"/>
                  <a:pt x="11503" y="649496"/>
                  <a:pt x="14288" y="645319"/>
                </a:cubicBezTo>
                <a:cubicBezTo>
                  <a:pt x="15875" y="642938"/>
                  <a:pt x="17026" y="640199"/>
                  <a:pt x="19050" y="638175"/>
                </a:cubicBezTo>
                <a:cubicBezTo>
                  <a:pt x="21074" y="636151"/>
                  <a:pt x="23634" y="634693"/>
                  <a:pt x="26194" y="633413"/>
                </a:cubicBezTo>
                <a:cubicBezTo>
                  <a:pt x="28439" y="632291"/>
                  <a:pt x="30835" y="631225"/>
                  <a:pt x="33338" y="631032"/>
                </a:cubicBezTo>
                <a:cubicBezTo>
                  <a:pt x="51558" y="629630"/>
                  <a:pt x="69851" y="629444"/>
                  <a:pt x="88107" y="628650"/>
                </a:cubicBezTo>
                <a:cubicBezTo>
                  <a:pt x="90488" y="627856"/>
                  <a:pt x="93162" y="627661"/>
                  <a:pt x="95250" y="626269"/>
                </a:cubicBezTo>
                <a:cubicBezTo>
                  <a:pt x="106949" y="618469"/>
                  <a:pt x="98375" y="620764"/>
                  <a:pt x="107157" y="611982"/>
                </a:cubicBezTo>
                <a:cubicBezTo>
                  <a:pt x="113290" y="605849"/>
                  <a:pt x="117685" y="606542"/>
                  <a:pt x="126207" y="604838"/>
                </a:cubicBezTo>
                <a:cubicBezTo>
                  <a:pt x="127794" y="601663"/>
                  <a:pt x="128697" y="598040"/>
                  <a:pt x="130969" y="595313"/>
                </a:cubicBezTo>
                <a:cubicBezTo>
                  <a:pt x="132801" y="593114"/>
                  <a:pt x="136833" y="593110"/>
                  <a:pt x="138113" y="590550"/>
                </a:cubicBezTo>
                <a:cubicBezTo>
                  <a:pt x="138266" y="590244"/>
                  <a:pt x="140340" y="572287"/>
                  <a:pt x="142875" y="569119"/>
                </a:cubicBezTo>
                <a:cubicBezTo>
                  <a:pt x="144663" y="566884"/>
                  <a:pt x="147638" y="565944"/>
                  <a:pt x="150019" y="564357"/>
                </a:cubicBezTo>
                <a:cubicBezTo>
                  <a:pt x="151607" y="561976"/>
                  <a:pt x="152355" y="558730"/>
                  <a:pt x="154782" y="557213"/>
                </a:cubicBezTo>
                <a:cubicBezTo>
                  <a:pt x="159039" y="554552"/>
                  <a:pt x="164307" y="554038"/>
                  <a:pt x="169069" y="552450"/>
                </a:cubicBezTo>
                <a:cubicBezTo>
                  <a:pt x="171450" y="551656"/>
                  <a:pt x="174124" y="551461"/>
                  <a:pt x="176213" y="550069"/>
                </a:cubicBezTo>
                <a:lnTo>
                  <a:pt x="183357" y="545307"/>
                </a:lnTo>
                <a:cubicBezTo>
                  <a:pt x="183557" y="544707"/>
                  <a:pt x="188451" y="525844"/>
                  <a:pt x="192882" y="523875"/>
                </a:cubicBezTo>
                <a:cubicBezTo>
                  <a:pt x="198011" y="521596"/>
                  <a:pt x="203994" y="522288"/>
                  <a:pt x="209550" y="521494"/>
                </a:cubicBezTo>
                <a:cubicBezTo>
                  <a:pt x="235827" y="526749"/>
                  <a:pt x="211036" y="518872"/>
                  <a:pt x="226219" y="531019"/>
                </a:cubicBezTo>
                <a:cubicBezTo>
                  <a:pt x="228179" y="532587"/>
                  <a:pt x="230878" y="533045"/>
                  <a:pt x="233363" y="533400"/>
                </a:cubicBezTo>
                <a:cubicBezTo>
                  <a:pt x="242042" y="534640"/>
                  <a:pt x="250826" y="534988"/>
                  <a:pt x="259557" y="535782"/>
                </a:cubicBezTo>
                <a:cubicBezTo>
                  <a:pt x="297721" y="545322"/>
                  <a:pt x="279080" y="541564"/>
                  <a:pt x="361950" y="535782"/>
                </a:cubicBezTo>
                <a:cubicBezTo>
                  <a:pt x="365491" y="535535"/>
                  <a:pt x="368151" y="532265"/>
                  <a:pt x="371475" y="531019"/>
                </a:cubicBezTo>
                <a:cubicBezTo>
                  <a:pt x="374539" y="529870"/>
                  <a:pt x="377825" y="529432"/>
                  <a:pt x="381000" y="528638"/>
                </a:cubicBezTo>
                <a:cubicBezTo>
                  <a:pt x="382588" y="526257"/>
                  <a:pt x="383739" y="523518"/>
                  <a:pt x="385763" y="521494"/>
                </a:cubicBezTo>
                <a:cubicBezTo>
                  <a:pt x="391422" y="515835"/>
                  <a:pt x="400124" y="514326"/>
                  <a:pt x="407194" y="511969"/>
                </a:cubicBezTo>
                <a:lnTo>
                  <a:pt x="414338" y="509588"/>
                </a:lnTo>
                <a:cubicBezTo>
                  <a:pt x="419100" y="510382"/>
                  <a:pt x="423912" y="510922"/>
                  <a:pt x="428625" y="511969"/>
                </a:cubicBezTo>
                <a:cubicBezTo>
                  <a:pt x="431075" y="512513"/>
                  <a:pt x="433259" y="514350"/>
                  <a:pt x="435769" y="514350"/>
                </a:cubicBezTo>
                <a:cubicBezTo>
                  <a:pt x="441382" y="514350"/>
                  <a:pt x="446916" y="512973"/>
                  <a:pt x="452438" y="511969"/>
                </a:cubicBezTo>
                <a:cubicBezTo>
                  <a:pt x="459016" y="510773"/>
                  <a:pt x="462987" y="509247"/>
                  <a:pt x="469107" y="507207"/>
                </a:cubicBezTo>
                <a:cubicBezTo>
                  <a:pt x="475092" y="489248"/>
                  <a:pt x="469802" y="511387"/>
                  <a:pt x="466725" y="492919"/>
                </a:cubicBezTo>
                <a:cubicBezTo>
                  <a:pt x="466312" y="490443"/>
                  <a:pt x="467539" y="487735"/>
                  <a:pt x="469107" y="485775"/>
                </a:cubicBezTo>
                <a:cubicBezTo>
                  <a:pt x="472464" y="481578"/>
                  <a:pt x="478688" y="480200"/>
                  <a:pt x="483394" y="478632"/>
                </a:cubicBezTo>
                <a:cubicBezTo>
                  <a:pt x="485775" y="477044"/>
                  <a:pt x="487690" y="474154"/>
                  <a:pt x="490538" y="473869"/>
                </a:cubicBezTo>
                <a:cubicBezTo>
                  <a:pt x="496123" y="473310"/>
                  <a:pt x="501671" y="475327"/>
                  <a:pt x="507207" y="476250"/>
                </a:cubicBezTo>
                <a:cubicBezTo>
                  <a:pt x="518695" y="478165"/>
                  <a:pt x="517059" y="477947"/>
                  <a:pt x="526257" y="481013"/>
                </a:cubicBezTo>
                <a:cubicBezTo>
                  <a:pt x="564255" y="478778"/>
                  <a:pt x="562276" y="490629"/>
                  <a:pt x="571500" y="469107"/>
                </a:cubicBezTo>
                <a:cubicBezTo>
                  <a:pt x="572489" y="466800"/>
                  <a:pt x="573088" y="464344"/>
                  <a:pt x="573882" y="461963"/>
                </a:cubicBezTo>
                <a:cubicBezTo>
                  <a:pt x="574676" y="457200"/>
                  <a:pt x="575730" y="452474"/>
                  <a:pt x="576263" y="447675"/>
                </a:cubicBezTo>
                <a:cubicBezTo>
                  <a:pt x="577318" y="438175"/>
                  <a:pt x="577381" y="428574"/>
                  <a:pt x="578644" y="419100"/>
                </a:cubicBezTo>
                <a:cubicBezTo>
                  <a:pt x="578976" y="416612"/>
                  <a:pt x="580416" y="414392"/>
                  <a:pt x="581025" y="411957"/>
                </a:cubicBezTo>
                <a:cubicBezTo>
                  <a:pt x="582007" y="408030"/>
                  <a:pt x="581399" y="403564"/>
                  <a:pt x="583407" y="400050"/>
                </a:cubicBezTo>
                <a:cubicBezTo>
                  <a:pt x="584827" y="397565"/>
                  <a:pt x="587990" y="396568"/>
                  <a:pt x="590550" y="395288"/>
                </a:cubicBezTo>
                <a:cubicBezTo>
                  <a:pt x="596770" y="392178"/>
                  <a:pt x="609181" y="390924"/>
                  <a:pt x="614363" y="390525"/>
                </a:cubicBezTo>
                <a:cubicBezTo>
                  <a:pt x="629421" y="389367"/>
                  <a:pt x="644526" y="388938"/>
                  <a:pt x="659607" y="388144"/>
                </a:cubicBezTo>
                <a:cubicBezTo>
                  <a:pt x="665418" y="386207"/>
                  <a:pt x="669277" y="385617"/>
                  <a:pt x="673894" y="381000"/>
                </a:cubicBezTo>
                <a:cubicBezTo>
                  <a:pt x="675918" y="378976"/>
                  <a:pt x="677069" y="376238"/>
                  <a:pt x="678657" y="373857"/>
                </a:cubicBezTo>
                <a:cubicBezTo>
                  <a:pt x="680225" y="369152"/>
                  <a:pt x="681604" y="362926"/>
                  <a:pt x="685800" y="359569"/>
                </a:cubicBezTo>
                <a:cubicBezTo>
                  <a:pt x="687760" y="358001"/>
                  <a:pt x="690563" y="357982"/>
                  <a:pt x="692944" y="357188"/>
                </a:cubicBezTo>
                <a:cubicBezTo>
                  <a:pt x="721164" y="338375"/>
                  <a:pt x="701534" y="348206"/>
                  <a:pt x="757238" y="342900"/>
                </a:cubicBezTo>
                <a:cubicBezTo>
                  <a:pt x="759619" y="342106"/>
                  <a:pt x="762607" y="342294"/>
                  <a:pt x="764382" y="340519"/>
                </a:cubicBezTo>
                <a:cubicBezTo>
                  <a:pt x="766157" y="338744"/>
                  <a:pt x="764720" y="334834"/>
                  <a:pt x="766763" y="333375"/>
                </a:cubicBezTo>
                <a:cubicBezTo>
                  <a:pt x="770848" y="330457"/>
                  <a:pt x="781050" y="328613"/>
                  <a:pt x="781050" y="328613"/>
                </a:cubicBezTo>
                <a:cubicBezTo>
                  <a:pt x="790634" y="331807"/>
                  <a:pt x="792160" y="333499"/>
                  <a:pt x="804863" y="328613"/>
                </a:cubicBezTo>
                <a:cubicBezTo>
                  <a:pt x="810205" y="326558"/>
                  <a:pt x="819150" y="319088"/>
                  <a:pt x="819150" y="319088"/>
                </a:cubicBezTo>
                <a:cubicBezTo>
                  <a:pt x="822325" y="314325"/>
                  <a:pt x="826865" y="310230"/>
                  <a:pt x="828675" y="304800"/>
                </a:cubicBezTo>
                <a:lnTo>
                  <a:pt x="833438" y="290513"/>
                </a:lnTo>
                <a:cubicBezTo>
                  <a:pt x="836185" y="282272"/>
                  <a:pt x="834345" y="282916"/>
                  <a:pt x="842963" y="278607"/>
                </a:cubicBezTo>
                <a:cubicBezTo>
                  <a:pt x="845208" y="277484"/>
                  <a:pt x="847726" y="277019"/>
                  <a:pt x="850107" y="276225"/>
                </a:cubicBezTo>
                <a:cubicBezTo>
                  <a:pt x="852488" y="277813"/>
                  <a:pt x="854690" y="279708"/>
                  <a:pt x="857250" y="280988"/>
                </a:cubicBezTo>
                <a:cubicBezTo>
                  <a:pt x="876973" y="290850"/>
                  <a:pt x="851059" y="274478"/>
                  <a:pt x="871538" y="288132"/>
                </a:cubicBezTo>
                <a:cubicBezTo>
                  <a:pt x="890588" y="287338"/>
                  <a:pt x="909861" y="288762"/>
                  <a:pt x="928688" y="285750"/>
                </a:cubicBezTo>
                <a:cubicBezTo>
                  <a:pt x="950141" y="282318"/>
                  <a:pt x="910408" y="271721"/>
                  <a:pt x="938213" y="280988"/>
                </a:cubicBezTo>
                <a:cubicBezTo>
                  <a:pt x="939800" y="283369"/>
                  <a:pt x="941143" y="285933"/>
                  <a:pt x="942975" y="288132"/>
                </a:cubicBezTo>
                <a:cubicBezTo>
                  <a:pt x="946735" y="292644"/>
                  <a:pt x="951914" y="297363"/>
                  <a:pt x="957263" y="300038"/>
                </a:cubicBezTo>
                <a:cubicBezTo>
                  <a:pt x="959508" y="301161"/>
                  <a:pt x="962026" y="301625"/>
                  <a:pt x="964407" y="302419"/>
                </a:cubicBezTo>
                <a:cubicBezTo>
                  <a:pt x="971557" y="301398"/>
                  <a:pt x="985326" y="299745"/>
                  <a:pt x="992982" y="297657"/>
                </a:cubicBezTo>
                <a:cubicBezTo>
                  <a:pt x="997825" y="296336"/>
                  <a:pt x="1002507" y="294482"/>
                  <a:pt x="1007269" y="292894"/>
                </a:cubicBezTo>
                <a:lnTo>
                  <a:pt x="1014413" y="290513"/>
                </a:lnTo>
                <a:lnTo>
                  <a:pt x="1021557" y="288132"/>
                </a:lnTo>
                <a:cubicBezTo>
                  <a:pt x="1024732" y="288926"/>
                  <a:pt x="1027935" y="289614"/>
                  <a:pt x="1031082" y="290513"/>
                </a:cubicBezTo>
                <a:cubicBezTo>
                  <a:pt x="1033495" y="291202"/>
                  <a:pt x="1035732" y="292601"/>
                  <a:pt x="1038225" y="292894"/>
                </a:cubicBezTo>
                <a:cubicBezTo>
                  <a:pt x="1049290" y="294196"/>
                  <a:pt x="1060450" y="294481"/>
                  <a:pt x="1071563" y="295275"/>
                </a:cubicBezTo>
                <a:lnTo>
                  <a:pt x="1085850" y="300038"/>
                </a:lnTo>
                <a:cubicBezTo>
                  <a:pt x="1091280" y="301848"/>
                  <a:pt x="1092200" y="309563"/>
                  <a:pt x="1095375" y="314325"/>
                </a:cubicBezTo>
                <a:cubicBezTo>
                  <a:pt x="1097243" y="317127"/>
                  <a:pt x="1099861" y="319401"/>
                  <a:pt x="1102519" y="321469"/>
                </a:cubicBezTo>
                <a:cubicBezTo>
                  <a:pt x="1114801" y="331021"/>
                  <a:pt x="1113172" y="329782"/>
                  <a:pt x="1123950" y="333375"/>
                </a:cubicBezTo>
                <a:cubicBezTo>
                  <a:pt x="1128006" y="336079"/>
                  <a:pt x="1137665" y="342328"/>
                  <a:pt x="1140619" y="345282"/>
                </a:cubicBezTo>
                <a:cubicBezTo>
                  <a:pt x="1142643" y="347306"/>
                  <a:pt x="1143794" y="350044"/>
                  <a:pt x="1145382" y="352425"/>
                </a:cubicBezTo>
                <a:cubicBezTo>
                  <a:pt x="1146176" y="354806"/>
                  <a:pt x="1145282" y="359187"/>
                  <a:pt x="1147763" y="359569"/>
                </a:cubicBezTo>
                <a:cubicBezTo>
                  <a:pt x="1163709" y="362022"/>
                  <a:pt x="1171244" y="358886"/>
                  <a:pt x="1183482" y="354807"/>
                </a:cubicBezTo>
                <a:cubicBezTo>
                  <a:pt x="1185863" y="352426"/>
                  <a:pt x="1188990" y="350607"/>
                  <a:pt x="1190625" y="347663"/>
                </a:cubicBezTo>
                <a:cubicBezTo>
                  <a:pt x="1193956" y="341667"/>
                  <a:pt x="1195779" y="330816"/>
                  <a:pt x="1197769" y="323850"/>
                </a:cubicBezTo>
                <a:cubicBezTo>
                  <a:pt x="1198458" y="321437"/>
                  <a:pt x="1199460" y="319120"/>
                  <a:pt x="1200150" y="316707"/>
                </a:cubicBezTo>
                <a:cubicBezTo>
                  <a:pt x="1201049" y="313560"/>
                  <a:pt x="1201243" y="310190"/>
                  <a:pt x="1202532" y="307182"/>
                </a:cubicBezTo>
                <a:cubicBezTo>
                  <a:pt x="1203659" y="304552"/>
                  <a:pt x="1205707" y="302419"/>
                  <a:pt x="1207294" y="300038"/>
                </a:cubicBezTo>
                <a:cubicBezTo>
                  <a:pt x="1208088" y="292894"/>
                  <a:pt x="1208493" y="285697"/>
                  <a:pt x="1209675" y="278607"/>
                </a:cubicBezTo>
                <a:cubicBezTo>
                  <a:pt x="1210088" y="276131"/>
                  <a:pt x="1211565" y="273924"/>
                  <a:pt x="1212057" y="271463"/>
                </a:cubicBezTo>
                <a:cubicBezTo>
                  <a:pt x="1213158" y="265959"/>
                  <a:pt x="1213742" y="260363"/>
                  <a:pt x="1214438" y="254794"/>
                </a:cubicBezTo>
                <a:cubicBezTo>
                  <a:pt x="1215329" y="247662"/>
                  <a:pt x="1214546" y="240182"/>
                  <a:pt x="1216819" y="233363"/>
                </a:cubicBezTo>
                <a:cubicBezTo>
                  <a:pt x="1217884" y="230168"/>
                  <a:pt x="1221807" y="228806"/>
                  <a:pt x="1223963" y="226219"/>
                </a:cubicBezTo>
                <a:cubicBezTo>
                  <a:pt x="1232489" y="215987"/>
                  <a:pt x="1225739" y="222666"/>
                  <a:pt x="1231107" y="211932"/>
                </a:cubicBezTo>
                <a:cubicBezTo>
                  <a:pt x="1232387" y="209372"/>
                  <a:pt x="1234282" y="207169"/>
                  <a:pt x="1235869" y="204788"/>
                </a:cubicBezTo>
                <a:cubicBezTo>
                  <a:pt x="1237307" y="186090"/>
                  <a:pt x="1231323" y="176068"/>
                  <a:pt x="1245394" y="166688"/>
                </a:cubicBezTo>
                <a:cubicBezTo>
                  <a:pt x="1247483" y="165296"/>
                  <a:pt x="1250157" y="165101"/>
                  <a:pt x="1252538" y="164307"/>
                </a:cubicBezTo>
                <a:cubicBezTo>
                  <a:pt x="1257026" y="159819"/>
                  <a:pt x="1261791" y="155988"/>
                  <a:pt x="1264444" y="150019"/>
                </a:cubicBezTo>
                <a:cubicBezTo>
                  <a:pt x="1266483" y="145432"/>
                  <a:pt x="1269207" y="135732"/>
                  <a:pt x="1269207" y="135732"/>
                </a:cubicBezTo>
                <a:cubicBezTo>
                  <a:pt x="1270001" y="121444"/>
                  <a:pt x="1270231" y="107114"/>
                  <a:pt x="1271588" y="92869"/>
                </a:cubicBezTo>
                <a:cubicBezTo>
                  <a:pt x="1271826" y="90370"/>
                  <a:pt x="1273425" y="88175"/>
                  <a:pt x="1273969" y="85725"/>
                </a:cubicBezTo>
                <a:cubicBezTo>
                  <a:pt x="1275999" y="76588"/>
                  <a:pt x="1274878" y="69395"/>
                  <a:pt x="1281113" y="61913"/>
                </a:cubicBezTo>
                <a:cubicBezTo>
                  <a:pt x="1282945" y="59714"/>
                  <a:pt x="1285928" y="58814"/>
                  <a:pt x="1288257" y="57150"/>
                </a:cubicBezTo>
                <a:cubicBezTo>
                  <a:pt x="1291486" y="54843"/>
                  <a:pt x="1294336" y="51976"/>
                  <a:pt x="1297782" y="50007"/>
                </a:cubicBezTo>
                <a:cubicBezTo>
                  <a:pt x="1304526" y="46153"/>
                  <a:pt x="1323100" y="45606"/>
                  <a:pt x="1326357" y="45244"/>
                </a:cubicBezTo>
                <a:cubicBezTo>
                  <a:pt x="1345403" y="32546"/>
                  <a:pt x="1322389" y="49212"/>
                  <a:pt x="1338263" y="33338"/>
                </a:cubicBezTo>
                <a:cubicBezTo>
                  <a:pt x="1340287" y="31314"/>
                  <a:pt x="1342905" y="29965"/>
                  <a:pt x="1345407" y="28575"/>
                </a:cubicBezTo>
                <a:cubicBezTo>
                  <a:pt x="1350061" y="25989"/>
                  <a:pt x="1354690" y="23252"/>
                  <a:pt x="1359694" y="21432"/>
                </a:cubicBezTo>
                <a:cubicBezTo>
                  <a:pt x="1363498" y="20049"/>
                  <a:pt x="1367649" y="19928"/>
                  <a:pt x="1371600" y="19050"/>
                </a:cubicBezTo>
                <a:cubicBezTo>
                  <a:pt x="1374795" y="18340"/>
                  <a:pt x="1377950" y="17463"/>
                  <a:pt x="1381125" y="16669"/>
                </a:cubicBezTo>
                <a:cubicBezTo>
                  <a:pt x="1385489" y="13760"/>
                  <a:pt x="1398279" y="4380"/>
                  <a:pt x="1404938" y="2382"/>
                </a:cubicBezTo>
                <a:cubicBezTo>
                  <a:pt x="1409562" y="995"/>
                  <a:pt x="1414463" y="794"/>
                  <a:pt x="1419225" y="0"/>
                </a:cubicBezTo>
                <a:cubicBezTo>
                  <a:pt x="1421606" y="794"/>
                  <a:pt x="1423955" y="1692"/>
                  <a:pt x="1426369" y="2382"/>
                </a:cubicBezTo>
                <a:cubicBezTo>
                  <a:pt x="1429516" y="3281"/>
                  <a:pt x="1433171" y="2948"/>
                  <a:pt x="1435894" y="4763"/>
                </a:cubicBezTo>
                <a:cubicBezTo>
                  <a:pt x="1438275" y="6351"/>
                  <a:pt x="1438042" y="10745"/>
                  <a:pt x="1440657" y="11907"/>
                </a:cubicBezTo>
                <a:cubicBezTo>
                  <a:pt x="1445786" y="14186"/>
                  <a:pt x="1451769" y="13494"/>
                  <a:pt x="1457325" y="14288"/>
                </a:cubicBezTo>
                <a:cubicBezTo>
                  <a:pt x="1463123" y="31680"/>
                  <a:pt x="1457218" y="29792"/>
                  <a:pt x="1471613" y="26194"/>
                </a:cubicBezTo>
                <a:cubicBezTo>
                  <a:pt x="1480694" y="27491"/>
                  <a:pt x="1490283" y="27068"/>
                  <a:pt x="1497807" y="33338"/>
                </a:cubicBezTo>
                <a:cubicBezTo>
                  <a:pt x="1500005" y="35170"/>
                  <a:pt x="1500370" y="38650"/>
                  <a:pt x="1502569" y="40482"/>
                </a:cubicBezTo>
                <a:cubicBezTo>
                  <a:pt x="1506492" y="43751"/>
                  <a:pt x="1514276" y="45971"/>
                  <a:pt x="1519238" y="47625"/>
                </a:cubicBezTo>
                <a:cubicBezTo>
                  <a:pt x="1522042" y="75673"/>
                  <a:pt x="1526149" y="105706"/>
                  <a:pt x="1519238" y="133350"/>
                </a:cubicBezTo>
                <a:cubicBezTo>
                  <a:pt x="1518020" y="138220"/>
                  <a:pt x="1509713" y="136525"/>
                  <a:pt x="1504950" y="138113"/>
                </a:cubicBezTo>
                <a:cubicBezTo>
                  <a:pt x="1501582" y="139236"/>
                  <a:pt x="1498507" y="141114"/>
                  <a:pt x="1495425" y="142875"/>
                </a:cubicBezTo>
                <a:cubicBezTo>
                  <a:pt x="1489467" y="146280"/>
                  <a:pt x="1485614" y="149411"/>
                  <a:pt x="1481138" y="154782"/>
                </a:cubicBezTo>
                <a:cubicBezTo>
                  <a:pt x="1479306" y="156980"/>
                  <a:pt x="1477963" y="159544"/>
                  <a:pt x="1476375" y="161925"/>
                </a:cubicBezTo>
                <a:cubicBezTo>
                  <a:pt x="1478756" y="163513"/>
                  <a:pt x="1481931" y="164307"/>
                  <a:pt x="1483519" y="166688"/>
                </a:cubicBezTo>
                <a:cubicBezTo>
                  <a:pt x="1485334" y="169411"/>
                  <a:pt x="1485190" y="173018"/>
                  <a:pt x="1485900" y="176213"/>
                </a:cubicBezTo>
                <a:cubicBezTo>
                  <a:pt x="1489731" y="193450"/>
                  <a:pt x="1486409" y="182499"/>
                  <a:pt x="1490663" y="195263"/>
                </a:cubicBezTo>
                <a:cubicBezTo>
                  <a:pt x="1488204" y="352682"/>
                  <a:pt x="1504350" y="299465"/>
                  <a:pt x="1483519" y="361950"/>
                </a:cubicBezTo>
                <a:cubicBezTo>
                  <a:pt x="1482614" y="364665"/>
                  <a:pt x="1480344" y="366713"/>
                  <a:pt x="1478757" y="369094"/>
                </a:cubicBezTo>
                <a:cubicBezTo>
                  <a:pt x="1477963" y="372269"/>
                  <a:pt x="1476718" y="375364"/>
                  <a:pt x="1476375" y="378619"/>
                </a:cubicBezTo>
                <a:cubicBezTo>
                  <a:pt x="1475126" y="390486"/>
                  <a:pt x="1475681" y="402525"/>
                  <a:pt x="1473994" y="414338"/>
                </a:cubicBezTo>
                <a:cubicBezTo>
                  <a:pt x="1473284" y="419307"/>
                  <a:pt x="1470819" y="423863"/>
                  <a:pt x="1469232" y="428625"/>
                </a:cubicBezTo>
                <a:cubicBezTo>
                  <a:pt x="1468438" y="431006"/>
                  <a:pt x="1467459" y="433334"/>
                  <a:pt x="1466850" y="435769"/>
                </a:cubicBezTo>
                <a:cubicBezTo>
                  <a:pt x="1466056" y="438944"/>
                  <a:pt x="1465933" y="442367"/>
                  <a:pt x="1464469" y="445294"/>
                </a:cubicBezTo>
                <a:cubicBezTo>
                  <a:pt x="1461909" y="450414"/>
                  <a:pt x="1454944" y="459582"/>
                  <a:pt x="1454944" y="459582"/>
                </a:cubicBezTo>
                <a:lnTo>
                  <a:pt x="1450182" y="473869"/>
                </a:lnTo>
                <a:lnTo>
                  <a:pt x="1447800" y="481013"/>
                </a:lnTo>
                <a:cubicBezTo>
                  <a:pt x="1448594" y="492919"/>
                  <a:pt x="1453549" y="505284"/>
                  <a:pt x="1450182" y="516732"/>
                </a:cubicBezTo>
                <a:cubicBezTo>
                  <a:pt x="1448765" y="521548"/>
                  <a:pt x="1435894" y="521494"/>
                  <a:pt x="1435894" y="521494"/>
                </a:cubicBezTo>
                <a:cubicBezTo>
                  <a:pt x="1438275" y="523082"/>
                  <a:pt x="1440188" y="525998"/>
                  <a:pt x="1443038" y="526257"/>
                </a:cubicBezTo>
                <a:cubicBezTo>
                  <a:pt x="1449411" y="526836"/>
                  <a:pt x="1455914" y="525559"/>
                  <a:pt x="1462088" y="523875"/>
                </a:cubicBezTo>
                <a:cubicBezTo>
                  <a:pt x="1464849" y="523122"/>
                  <a:pt x="1466672" y="520393"/>
                  <a:pt x="1469232" y="519113"/>
                </a:cubicBezTo>
                <a:cubicBezTo>
                  <a:pt x="1471477" y="517991"/>
                  <a:pt x="1473994" y="517526"/>
                  <a:pt x="1476375" y="516732"/>
                </a:cubicBezTo>
                <a:cubicBezTo>
                  <a:pt x="1480912" y="503124"/>
                  <a:pt x="1475014" y="514464"/>
                  <a:pt x="1485900" y="507207"/>
                </a:cubicBezTo>
                <a:cubicBezTo>
                  <a:pt x="1488702" y="505339"/>
                  <a:pt x="1490386" y="502131"/>
                  <a:pt x="1493044" y="500063"/>
                </a:cubicBezTo>
                <a:cubicBezTo>
                  <a:pt x="1502949" y="492359"/>
                  <a:pt x="1504739" y="490939"/>
                  <a:pt x="1514475" y="488157"/>
                </a:cubicBezTo>
                <a:cubicBezTo>
                  <a:pt x="1517622" y="487258"/>
                  <a:pt x="1520825" y="486569"/>
                  <a:pt x="1524000" y="485775"/>
                </a:cubicBezTo>
                <a:lnTo>
                  <a:pt x="1540669" y="488157"/>
                </a:lnTo>
                <a:lnTo>
                  <a:pt x="1559719" y="490538"/>
                </a:lnTo>
                <a:cubicBezTo>
                  <a:pt x="1564499" y="491221"/>
                  <a:pt x="1569244" y="492125"/>
                  <a:pt x="1574007" y="492919"/>
                </a:cubicBezTo>
                <a:cubicBezTo>
                  <a:pt x="1574884" y="499057"/>
                  <a:pt x="1575445" y="510084"/>
                  <a:pt x="1578769" y="516732"/>
                </a:cubicBezTo>
                <a:cubicBezTo>
                  <a:pt x="1580049" y="519292"/>
                  <a:pt x="1581333" y="522043"/>
                  <a:pt x="1583532" y="523875"/>
                </a:cubicBezTo>
                <a:cubicBezTo>
                  <a:pt x="1586259" y="526147"/>
                  <a:pt x="1589882" y="527050"/>
                  <a:pt x="1593057" y="528638"/>
                </a:cubicBezTo>
                <a:cubicBezTo>
                  <a:pt x="1594644" y="531019"/>
                  <a:pt x="1595795" y="533758"/>
                  <a:pt x="1597819" y="535782"/>
                </a:cubicBezTo>
                <a:cubicBezTo>
                  <a:pt x="1599843" y="537806"/>
                  <a:pt x="1602634" y="538881"/>
                  <a:pt x="1604963" y="540544"/>
                </a:cubicBezTo>
                <a:cubicBezTo>
                  <a:pt x="1608193" y="542851"/>
                  <a:pt x="1611313" y="545307"/>
                  <a:pt x="1614488" y="547688"/>
                </a:cubicBezTo>
                <a:cubicBezTo>
                  <a:pt x="1629070" y="569563"/>
                  <a:pt x="1609143" y="542838"/>
                  <a:pt x="1626394" y="557213"/>
                </a:cubicBezTo>
                <a:cubicBezTo>
                  <a:pt x="1632604" y="562388"/>
                  <a:pt x="1634503" y="569619"/>
                  <a:pt x="1638300" y="576263"/>
                </a:cubicBezTo>
                <a:cubicBezTo>
                  <a:pt x="1643965" y="586176"/>
                  <a:pt x="1647709" y="588053"/>
                  <a:pt x="1657350" y="597694"/>
                </a:cubicBezTo>
                <a:cubicBezTo>
                  <a:pt x="1659125" y="599469"/>
                  <a:pt x="1662113" y="599281"/>
                  <a:pt x="1664494" y="600075"/>
                </a:cubicBezTo>
                <a:lnTo>
                  <a:pt x="1671638" y="621507"/>
                </a:lnTo>
                <a:cubicBezTo>
                  <a:pt x="1672918" y="625347"/>
                  <a:pt x="1673141" y="629462"/>
                  <a:pt x="1674019" y="633413"/>
                </a:cubicBezTo>
                <a:cubicBezTo>
                  <a:pt x="1674729" y="636608"/>
                  <a:pt x="1675690" y="639743"/>
                  <a:pt x="1676400" y="642938"/>
                </a:cubicBezTo>
                <a:cubicBezTo>
                  <a:pt x="1677239" y="646714"/>
                  <a:pt x="1680638" y="667195"/>
                  <a:pt x="1683544" y="669132"/>
                </a:cubicBezTo>
                <a:lnTo>
                  <a:pt x="1690688" y="673894"/>
                </a:lnTo>
                <a:cubicBezTo>
                  <a:pt x="1691482" y="676275"/>
                  <a:pt x="1691026" y="679579"/>
                  <a:pt x="1693069" y="681038"/>
                </a:cubicBezTo>
                <a:cubicBezTo>
                  <a:pt x="1697154" y="683956"/>
                  <a:pt x="1707357" y="685800"/>
                  <a:pt x="1707357" y="685800"/>
                </a:cubicBezTo>
                <a:cubicBezTo>
                  <a:pt x="1706563" y="696119"/>
                  <a:pt x="1710531" y="708026"/>
                  <a:pt x="1704975" y="716757"/>
                </a:cubicBezTo>
                <a:cubicBezTo>
                  <a:pt x="1702280" y="720992"/>
                  <a:pt x="1690688" y="711994"/>
                  <a:pt x="1690688" y="711994"/>
                </a:cubicBezTo>
                <a:cubicBezTo>
                  <a:pt x="1688307" y="709613"/>
                  <a:pt x="1686346" y="706718"/>
                  <a:pt x="1683544" y="704850"/>
                </a:cubicBezTo>
                <a:cubicBezTo>
                  <a:pt x="1681455" y="703458"/>
                  <a:pt x="1678328" y="704076"/>
                  <a:pt x="1676400" y="702469"/>
                </a:cubicBezTo>
                <a:cubicBezTo>
                  <a:pt x="1673351" y="699928"/>
                  <a:pt x="1672063" y="695750"/>
                  <a:pt x="1669257" y="692944"/>
                </a:cubicBezTo>
                <a:cubicBezTo>
                  <a:pt x="1665730" y="689417"/>
                  <a:pt x="1647780" y="677832"/>
                  <a:pt x="1645444" y="676275"/>
                </a:cubicBezTo>
                <a:cubicBezTo>
                  <a:pt x="1643063" y="674688"/>
                  <a:pt x="1641015" y="672418"/>
                  <a:pt x="1638300" y="671513"/>
                </a:cubicBezTo>
                <a:lnTo>
                  <a:pt x="1624013" y="666750"/>
                </a:lnTo>
                <a:cubicBezTo>
                  <a:pt x="1615282" y="667544"/>
                  <a:pt x="1606498" y="667892"/>
                  <a:pt x="1597819" y="669132"/>
                </a:cubicBezTo>
                <a:cubicBezTo>
                  <a:pt x="1595334" y="669487"/>
                  <a:pt x="1592635" y="669945"/>
                  <a:pt x="1590675" y="671513"/>
                </a:cubicBezTo>
                <a:cubicBezTo>
                  <a:pt x="1587038" y="674422"/>
                  <a:pt x="1584610" y="681487"/>
                  <a:pt x="1583532" y="685800"/>
                </a:cubicBezTo>
                <a:cubicBezTo>
                  <a:pt x="1582550" y="689727"/>
                  <a:pt x="1582960" y="694087"/>
                  <a:pt x="1581150" y="697707"/>
                </a:cubicBezTo>
                <a:cubicBezTo>
                  <a:pt x="1579644" y="700719"/>
                  <a:pt x="1576809" y="702982"/>
                  <a:pt x="1574007" y="704850"/>
                </a:cubicBezTo>
                <a:cubicBezTo>
                  <a:pt x="1571918" y="706242"/>
                  <a:pt x="1569170" y="706243"/>
                  <a:pt x="1566863" y="707232"/>
                </a:cubicBezTo>
                <a:cubicBezTo>
                  <a:pt x="1563600" y="708630"/>
                  <a:pt x="1560420" y="710233"/>
                  <a:pt x="1557338" y="711994"/>
                </a:cubicBezTo>
                <a:cubicBezTo>
                  <a:pt x="1547308" y="717725"/>
                  <a:pt x="1552670" y="716718"/>
                  <a:pt x="1540669" y="721519"/>
                </a:cubicBezTo>
                <a:cubicBezTo>
                  <a:pt x="1536008" y="723383"/>
                  <a:pt x="1531144" y="724694"/>
                  <a:pt x="1526382" y="726282"/>
                </a:cubicBezTo>
                <a:cubicBezTo>
                  <a:pt x="1519027" y="728734"/>
                  <a:pt x="1507772" y="739262"/>
                  <a:pt x="1502569" y="745332"/>
                </a:cubicBezTo>
                <a:cubicBezTo>
                  <a:pt x="1498240" y="750383"/>
                  <a:pt x="1498167" y="755362"/>
                  <a:pt x="1490663" y="757238"/>
                </a:cubicBezTo>
                <a:cubicBezTo>
                  <a:pt x="1483690" y="758981"/>
                  <a:pt x="1476376" y="758825"/>
                  <a:pt x="1469232" y="759619"/>
                </a:cubicBezTo>
                <a:cubicBezTo>
                  <a:pt x="1455540" y="764182"/>
                  <a:pt x="1467307" y="760734"/>
                  <a:pt x="1445419" y="764382"/>
                </a:cubicBezTo>
                <a:cubicBezTo>
                  <a:pt x="1436347" y="765894"/>
                  <a:pt x="1432553" y="767003"/>
                  <a:pt x="1423988" y="769144"/>
                </a:cubicBezTo>
                <a:cubicBezTo>
                  <a:pt x="1413346" y="776239"/>
                  <a:pt x="1412616" y="778535"/>
                  <a:pt x="1402557" y="781050"/>
                </a:cubicBezTo>
                <a:cubicBezTo>
                  <a:pt x="1398630" y="782032"/>
                  <a:pt x="1394555" y="782367"/>
                  <a:pt x="1390650" y="783432"/>
                </a:cubicBezTo>
                <a:cubicBezTo>
                  <a:pt x="1385807" y="784753"/>
                  <a:pt x="1381125" y="786607"/>
                  <a:pt x="1376363" y="788194"/>
                </a:cubicBezTo>
                <a:cubicBezTo>
                  <a:pt x="1373982" y="788988"/>
                  <a:pt x="1371727" y="790470"/>
                  <a:pt x="1369219" y="790575"/>
                </a:cubicBezTo>
                <a:lnTo>
                  <a:pt x="1312069" y="792957"/>
                </a:lnTo>
                <a:cubicBezTo>
                  <a:pt x="1306513" y="793751"/>
                  <a:pt x="1300776" y="793725"/>
                  <a:pt x="1295400" y="795338"/>
                </a:cubicBezTo>
                <a:cubicBezTo>
                  <a:pt x="1292659" y="796160"/>
                  <a:pt x="1290816" y="798820"/>
                  <a:pt x="1288257" y="800100"/>
                </a:cubicBezTo>
                <a:cubicBezTo>
                  <a:pt x="1282392" y="803033"/>
                  <a:pt x="1272319" y="803947"/>
                  <a:pt x="1266825" y="804863"/>
                </a:cubicBezTo>
                <a:cubicBezTo>
                  <a:pt x="1264444" y="807244"/>
                  <a:pt x="1262484" y="810139"/>
                  <a:pt x="1259682" y="812007"/>
                </a:cubicBezTo>
                <a:cubicBezTo>
                  <a:pt x="1255149" y="815029"/>
                  <a:pt x="1237278" y="816568"/>
                  <a:pt x="1235869" y="816769"/>
                </a:cubicBezTo>
                <a:cubicBezTo>
                  <a:pt x="1234282" y="819150"/>
                  <a:pt x="1232012" y="821198"/>
                  <a:pt x="1231107" y="823913"/>
                </a:cubicBezTo>
                <a:cubicBezTo>
                  <a:pt x="1229278" y="829398"/>
                  <a:pt x="1230796" y="841073"/>
                  <a:pt x="1223963" y="845344"/>
                </a:cubicBezTo>
                <a:cubicBezTo>
                  <a:pt x="1219706" y="848005"/>
                  <a:pt x="1214438" y="848519"/>
                  <a:pt x="1209675" y="850107"/>
                </a:cubicBezTo>
                <a:cubicBezTo>
                  <a:pt x="1189237" y="856920"/>
                  <a:pt x="1221772" y="846487"/>
                  <a:pt x="1188244" y="854869"/>
                </a:cubicBezTo>
                <a:cubicBezTo>
                  <a:pt x="1181100" y="857250"/>
                  <a:pt x="1171179" y="860425"/>
                  <a:pt x="1166813" y="864394"/>
                </a:cubicBezTo>
                <a:lnTo>
                  <a:pt x="1162050" y="878682"/>
                </a:lnTo>
                <a:cubicBezTo>
                  <a:pt x="1158644" y="888900"/>
                  <a:pt x="1161720" y="886565"/>
                  <a:pt x="1147763" y="888207"/>
                </a:cubicBezTo>
                <a:cubicBezTo>
                  <a:pt x="1138270" y="889324"/>
                  <a:pt x="1128713" y="889794"/>
                  <a:pt x="1119188" y="890588"/>
                </a:cubicBezTo>
                <a:cubicBezTo>
                  <a:pt x="1118394" y="896144"/>
                  <a:pt x="1119317" y="902237"/>
                  <a:pt x="1116807" y="907257"/>
                </a:cubicBezTo>
                <a:cubicBezTo>
                  <a:pt x="1115684" y="909502"/>
                  <a:pt x="1112098" y="909029"/>
                  <a:pt x="1109663" y="909638"/>
                </a:cubicBezTo>
                <a:lnTo>
                  <a:pt x="1090613" y="914400"/>
                </a:lnTo>
                <a:cubicBezTo>
                  <a:pt x="1086644" y="915194"/>
                  <a:pt x="1085453" y="913606"/>
                  <a:pt x="1085850" y="914400"/>
                </a:cubicBezTo>
                <a:cubicBezTo>
                  <a:pt x="1088481" y="915527"/>
                  <a:pt x="1090434" y="917883"/>
                  <a:pt x="1092994" y="919163"/>
                </a:cubicBezTo>
                <a:cubicBezTo>
                  <a:pt x="1095239" y="920286"/>
                  <a:pt x="1097757" y="920750"/>
                  <a:pt x="1100138" y="921544"/>
                </a:cubicBezTo>
                <a:cubicBezTo>
                  <a:pt x="1099344" y="941388"/>
                  <a:pt x="1100777" y="961446"/>
                  <a:pt x="1097757" y="981075"/>
                </a:cubicBezTo>
                <a:cubicBezTo>
                  <a:pt x="1097375" y="983556"/>
                  <a:pt x="1093085" y="983021"/>
                  <a:pt x="1090613" y="983457"/>
                </a:cubicBezTo>
                <a:cubicBezTo>
                  <a:pt x="1079558" y="985408"/>
                  <a:pt x="1057275" y="988219"/>
                  <a:pt x="1057275" y="988219"/>
                </a:cubicBezTo>
                <a:cubicBezTo>
                  <a:pt x="1054894" y="989807"/>
                  <a:pt x="1050132" y="990120"/>
                  <a:pt x="1050132" y="992982"/>
                </a:cubicBezTo>
                <a:cubicBezTo>
                  <a:pt x="1050132" y="995492"/>
                  <a:pt x="1056481" y="992982"/>
                  <a:pt x="1057275" y="995363"/>
                </a:cubicBezTo>
                <a:cubicBezTo>
                  <a:pt x="1058978" y="1000473"/>
                  <a:pt x="1053854" y="1010691"/>
                  <a:pt x="1050132" y="1014413"/>
                </a:cubicBezTo>
                <a:cubicBezTo>
                  <a:pt x="1049413" y="1017224"/>
                  <a:pt x="1052562" y="1001118"/>
                  <a:pt x="1052959" y="1012230"/>
                </a:cubicBezTo>
                <a:cubicBezTo>
                  <a:pt x="1057006" y="1016277"/>
                  <a:pt x="1052513" y="1081088"/>
                  <a:pt x="1052513" y="1081088"/>
                </a:cubicBezTo>
                <a:cubicBezTo>
                  <a:pt x="1058716" y="1099699"/>
                  <a:pt x="1054495" y="1085030"/>
                  <a:pt x="1057275" y="1123950"/>
                </a:cubicBezTo>
                <a:cubicBezTo>
                  <a:pt x="1058012" y="1134273"/>
                  <a:pt x="1055280" y="1145528"/>
                  <a:pt x="1059657" y="1154907"/>
                </a:cubicBezTo>
                <a:cubicBezTo>
                  <a:pt x="1061780" y="1159456"/>
                  <a:pt x="1073944" y="1159669"/>
                  <a:pt x="1073944" y="1159669"/>
                </a:cubicBezTo>
                <a:cubicBezTo>
                  <a:pt x="1079927" y="1177622"/>
                  <a:pt x="1071857" y="1155496"/>
                  <a:pt x="1081088" y="1173957"/>
                </a:cubicBezTo>
                <a:cubicBezTo>
                  <a:pt x="1082210" y="1176202"/>
                  <a:pt x="1081694" y="1179325"/>
                  <a:pt x="1083469" y="1181100"/>
                </a:cubicBezTo>
                <a:cubicBezTo>
                  <a:pt x="1088938" y="1186569"/>
                  <a:pt x="1098803" y="1192593"/>
                  <a:pt x="1107282" y="1193007"/>
                </a:cubicBezTo>
                <a:cubicBezTo>
                  <a:pt x="1136626" y="1194439"/>
                  <a:pt x="1166019" y="1194594"/>
                  <a:pt x="1195388" y="1195388"/>
                </a:cubicBezTo>
                <a:cubicBezTo>
                  <a:pt x="1198563" y="1196182"/>
                  <a:pt x="1201696" y="1197166"/>
                  <a:pt x="1204913" y="1197769"/>
                </a:cubicBezTo>
                <a:cubicBezTo>
                  <a:pt x="1214404" y="1199549"/>
                  <a:pt x="1233488" y="1202532"/>
                  <a:pt x="1233488" y="1202532"/>
                </a:cubicBezTo>
                <a:cubicBezTo>
                  <a:pt x="1238171" y="1209556"/>
                  <a:pt x="1238518" y="1211089"/>
                  <a:pt x="1245394" y="1216819"/>
                </a:cubicBezTo>
                <a:cubicBezTo>
                  <a:pt x="1250553" y="1220391"/>
                  <a:pt x="1258094" y="1221979"/>
                  <a:pt x="1264444" y="1223963"/>
                </a:cubicBezTo>
                <a:cubicBezTo>
                  <a:pt x="1270822" y="1225435"/>
                  <a:pt x="1283494" y="1228725"/>
                  <a:pt x="1283494" y="1228725"/>
                </a:cubicBezTo>
                <a:cubicBezTo>
                  <a:pt x="1291059" y="1251422"/>
                  <a:pt x="1290309" y="1246339"/>
                  <a:pt x="1283494" y="1290638"/>
                </a:cubicBezTo>
                <a:cubicBezTo>
                  <a:pt x="1282982" y="1293967"/>
                  <a:pt x="1278731" y="1295401"/>
                  <a:pt x="1276350" y="1297782"/>
                </a:cubicBezTo>
                <a:cubicBezTo>
                  <a:pt x="1273175" y="1302544"/>
                  <a:pt x="1268413" y="1312863"/>
                  <a:pt x="1264444" y="1319213"/>
                </a:cubicBezTo>
                <a:cubicBezTo>
                  <a:pt x="1260872" y="1324373"/>
                  <a:pt x="1251782" y="1339040"/>
                  <a:pt x="1252538" y="1335882"/>
                </a:cubicBezTo>
                <a:cubicBezTo>
                  <a:pt x="1251347" y="1345407"/>
                  <a:pt x="1266560" y="1370298"/>
                  <a:pt x="1257300" y="1376363"/>
                </a:cubicBezTo>
                <a:cubicBezTo>
                  <a:pt x="1248833" y="1376078"/>
                  <a:pt x="1225550" y="1378620"/>
                  <a:pt x="1196975" y="1372270"/>
                </a:cubicBezTo>
                <a:cubicBezTo>
                  <a:pt x="1182688" y="1366317"/>
                  <a:pt x="1110324" y="1345518"/>
                  <a:pt x="1085850" y="1338263"/>
                </a:cubicBezTo>
                <a:cubicBezTo>
                  <a:pt x="1073150" y="1334294"/>
                  <a:pt x="1063229" y="1330722"/>
                  <a:pt x="1050132" y="1328738"/>
                </a:cubicBezTo>
                <a:lnTo>
                  <a:pt x="1007269" y="1326357"/>
                </a:lnTo>
                <a:cubicBezTo>
                  <a:pt x="981812" y="1319991"/>
                  <a:pt x="1006922" y="1325625"/>
                  <a:pt x="952500" y="1321594"/>
                </a:cubicBezTo>
                <a:cubicBezTo>
                  <a:pt x="932656" y="1319610"/>
                  <a:pt x="919469" y="1318005"/>
                  <a:pt x="888207" y="1314450"/>
                </a:cubicBezTo>
                <a:cubicBezTo>
                  <a:pt x="882615" y="1313964"/>
                  <a:pt x="770539" y="1300368"/>
                  <a:pt x="764927" y="1300262"/>
                </a:cubicBezTo>
                <a:lnTo>
                  <a:pt x="635794" y="1309688"/>
                </a:lnTo>
                <a:lnTo>
                  <a:pt x="485775" y="1312069"/>
                </a:lnTo>
                <a:cubicBezTo>
                  <a:pt x="451247" y="1312466"/>
                  <a:pt x="437753" y="1316435"/>
                  <a:pt x="428625" y="1312069"/>
                </a:cubicBezTo>
                <a:cubicBezTo>
                  <a:pt x="429419" y="1303338"/>
                  <a:pt x="431007" y="1294642"/>
                  <a:pt x="431007" y="1285875"/>
                </a:cubicBezTo>
                <a:cubicBezTo>
                  <a:pt x="431007" y="1268265"/>
                  <a:pt x="428847" y="1265110"/>
                  <a:pt x="423863" y="1250157"/>
                </a:cubicBezTo>
                <a:cubicBezTo>
                  <a:pt x="423069" y="1247776"/>
                  <a:pt x="423570" y="1244405"/>
                  <a:pt x="421482" y="1243013"/>
                </a:cubicBezTo>
                <a:lnTo>
                  <a:pt x="414338" y="1238250"/>
                </a:lnTo>
                <a:cubicBezTo>
                  <a:pt x="401634" y="1219198"/>
                  <a:pt x="418309" y="1242223"/>
                  <a:pt x="402432" y="1226344"/>
                </a:cubicBezTo>
                <a:cubicBezTo>
                  <a:pt x="400408" y="1224320"/>
                  <a:pt x="399501" y="1221399"/>
                  <a:pt x="397669" y="1219200"/>
                </a:cubicBezTo>
                <a:cubicBezTo>
                  <a:pt x="395513" y="1216613"/>
                  <a:pt x="392681" y="1214644"/>
                  <a:pt x="390525" y="1212057"/>
                </a:cubicBezTo>
                <a:cubicBezTo>
                  <a:pt x="385397" y="1205903"/>
                  <a:pt x="385768" y="1204927"/>
                  <a:pt x="383382" y="1197769"/>
                </a:cubicBezTo>
                <a:cubicBezTo>
                  <a:pt x="384176" y="1193800"/>
                  <a:pt x="384088" y="1189547"/>
                  <a:pt x="385763" y="1185863"/>
                </a:cubicBezTo>
                <a:cubicBezTo>
                  <a:pt x="388132" y="1180652"/>
                  <a:pt x="395288" y="1171575"/>
                  <a:pt x="395288" y="1171575"/>
                </a:cubicBezTo>
                <a:cubicBezTo>
                  <a:pt x="400955" y="1154573"/>
                  <a:pt x="397265" y="1161465"/>
                  <a:pt x="404813" y="1150144"/>
                </a:cubicBezTo>
                <a:cubicBezTo>
                  <a:pt x="405607" y="1147763"/>
                  <a:pt x="405802" y="1145089"/>
                  <a:pt x="407194" y="1143000"/>
                </a:cubicBezTo>
                <a:cubicBezTo>
                  <a:pt x="409062" y="1140198"/>
                  <a:pt x="411751" y="1138013"/>
                  <a:pt x="414338" y="1135857"/>
                </a:cubicBezTo>
                <a:cubicBezTo>
                  <a:pt x="429308" y="1123383"/>
                  <a:pt x="439023" y="1130120"/>
                  <a:pt x="464344" y="1128713"/>
                </a:cubicBezTo>
                <a:cubicBezTo>
                  <a:pt x="470621" y="1109878"/>
                  <a:pt x="464344" y="1131793"/>
                  <a:pt x="464344" y="1090613"/>
                </a:cubicBezTo>
                <a:cubicBezTo>
                  <a:pt x="464344" y="1084214"/>
                  <a:pt x="465931" y="1077913"/>
                  <a:pt x="466725" y="1071563"/>
                </a:cubicBezTo>
                <a:cubicBezTo>
                  <a:pt x="465022" y="1063045"/>
                  <a:pt x="465713" y="1058644"/>
                  <a:pt x="459582" y="1052513"/>
                </a:cubicBezTo>
                <a:cubicBezTo>
                  <a:pt x="457558" y="1050489"/>
                  <a:pt x="454819" y="1049338"/>
                  <a:pt x="452438" y="1047750"/>
                </a:cubicBezTo>
                <a:cubicBezTo>
                  <a:pt x="446453" y="1029795"/>
                  <a:pt x="455223" y="1051232"/>
                  <a:pt x="442913" y="1035844"/>
                </a:cubicBezTo>
                <a:cubicBezTo>
                  <a:pt x="433677" y="1024299"/>
                  <a:pt x="448974" y="1031514"/>
                  <a:pt x="433388" y="1026319"/>
                </a:cubicBezTo>
                <a:cubicBezTo>
                  <a:pt x="427038" y="1007267"/>
                  <a:pt x="433388" y="1031082"/>
                  <a:pt x="433388" y="1012032"/>
                </a:cubicBezTo>
                <a:cubicBezTo>
                  <a:pt x="433388" y="1007015"/>
                  <a:pt x="433657" y="983995"/>
                  <a:pt x="428625" y="973932"/>
                </a:cubicBezTo>
                <a:cubicBezTo>
                  <a:pt x="427345" y="971372"/>
                  <a:pt x="425887" y="968812"/>
                  <a:pt x="423863" y="966788"/>
                </a:cubicBezTo>
                <a:cubicBezTo>
                  <a:pt x="421839" y="964764"/>
                  <a:pt x="418918" y="963857"/>
                  <a:pt x="416719" y="962025"/>
                </a:cubicBezTo>
                <a:cubicBezTo>
                  <a:pt x="414132" y="959869"/>
                  <a:pt x="412377" y="956750"/>
                  <a:pt x="409575" y="954882"/>
                </a:cubicBezTo>
                <a:cubicBezTo>
                  <a:pt x="407487" y="953490"/>
                  <a:pt x="404677" y="953623"/>
                  <a:pt x="402432" y="952500"/>
                </a:cubicBezTo>
                <a:cubicBezTo>
                  <a:pt x="399872" y="951220"/>
                  <a:pt x="397903" y="948900"/>
                  <a:pt x="395288" y="947738"/>
                </a:cubicBezTo>
                <a:cubicBezTo>
                  <a:pt x="390700" y="945699"/>
                  <a:pt x="381000" y="942975"/>
                  <a:pt x="381000" y="942975"/>
                </a:cubicBezTo>
                <a:cubicBezTo>
                  <a:pt x="376809" y="930402"/>
                  <a:pt x="380011" y="937920"/>
                  <a:pt x="369094" y="921544"/>
                </a:cubicBezTo>
                <a:cubicBezTo>
                  <a:pt x="367507" y="919163"/>
                  <a:pt x="364331" y="918369"/>
                  <a:pt x="361950" y="916782"/>
                </a:cubicBezTo>
                <a:cubicBezTo>
                  <a:pt x="357759" y="904208"/>
                  <a:pt x="360961" y="911726"/>
                  <a:pt x="350044" y="895350"/>
                </a:cubicBezTo>
                <a:cubicBezTo>
                  <a:pt x="348457" y="892969"/>
                  <a:pt x="346187" y="890922"/>
                  <a:pt x="345282" y="888207"/>
                </a:cubicBezTo>
                <a:cubicBezTo>
                  <a:pt x="343345" y="882399"/>
                  <a:pt x="342752" y="878533"/>
                  <a:pt x="338138" y="873919"/>
                </a:cubicBezTo>
                <a:cubicBezTo>
                  <a:pt x="336114" y="871895"/>
                  <a:pt x="333375" y="870744"/>
                  <a:pt x="330994" y="869157"/>
                </a:cubicBezTo>
                <a:cubicBezTo>
                  <a:pt x="317349" y="848686"/>
                  <a:pt x="335517" y="872775"/>
                  <a:pt x="319088" y="859632"/>
                </a:cubicBezTo>
                <a:cubicBezTo>
                  <a:pt x="316853" y="857844"/>
                  <a:pt x="316479" y="854373"/>
                  <a:pt x="314325" y="852488"/>
                </a:cubicBezTo>
                <a:cubicBezTo>
                  <a:pt x="310018" y="848719"/>
                  <a:pt x="304800" y="846138"/>
                  <a:pt x="300038" y="842963"/>
                </a:cubicBezTo>
                <a:cubicBezTo>
                  <a:pt x="294931" y="839558"/>
                  <a:pt x="274713" y="838345"/>
                  <a:pt x="273844" y="838200"/>
                </a:cubicBezTo>
                <a:cubicBezTo>
                  <a:pt x="270616" y="837662"/>
                  <a:pt x="267539" y="836404"/>
                  <a:pt x="264319" y="835819"/>
                </a:cubicBezTo>
                <a:cubicBezTo>
                  <a:pt x="258797" y="834815"/>
                  <a:pt x="253206" y="834232"/>
                  <a:pt x="247650" y="833438"/>
                </a:cubicBezTo>
                <a:cubicBezTo>
                  <a:pt x="237432" y="830031"/>
                  <a:pt x="232595" y="829167"/>
                  <a:pt x="223838" y="823913"/>
                </a:cubicBezTo>
                <a:cubicBezTo>
                  <a:pt x="218930" y="820968"/>
                  <a:pt x="213597" y="818436"/>
                  <a:pt x="209550" y="814388"/>
                </a:cubicBezTo>
                <a:cubicBezTo>
                  <a:pt x="207169" y="812007"/>
                  <a:pt x="205209" y="809112"/>
                  <a:pt x="202407" y="807244"/>
                </a:cubicBezTo>
                <a:cubicBezTo>
                  <a:pt x="200318" y="805852"/>
                  <a:pt x="197644" y="805657"/>
                  <a:pt x="195263" y="804863"/>
                </a:cubicBezTo>
                <a:cubicBezTo>
                  <a:pt x="174794" y="791216"/>
                  <a:pt x="200689" y="807575"/>
                  <a:pt x="180975" y="797719"/>
                </a:cubicBezTo>
                <a:cubicBezTo>
                  <a:pt x="178415" y="796439"/>
                  <a:pt x="176391" y="794237"/>
                  <a:pt x="173832" y="792957"/>
                </a:cubicBezTo>
                <a:cubicBezTo>
                  <a:pt x="170412" y="791247"/>
                  <a:pt x="160221" y="788958"/>
                  <a:pt x="157163" y="788194"/>
                </a:cubicBezTo>
                <a:cubicBezTo>
                  <a:pt x="140494" y="788988"/>
                  <a:pt x="123791" y="789244"/>
                  <a:pt x="107157" y="790575"/>
                </a:cubicBezTo>
                <a:cubicBezTo>
                  <a:pt x="103895" y="790836"/>
                  <a:pt x="100905" y="792957"/>
                  <a:pt x="97632" y="792957"/>
                </a:cubicBezTo>
                <a:cubicBezTo>
                  <a:pt x="85699" y="792957"/>
                  <a:pt x="73819" y="791369"/>
                  <a:pt x="61913" y="790575"/>
                </a:cubicBezTo>
                <a:cubicBezTo>
                  <a:pt x="59532" y="788988"/>
                  <a:pt x="56793" y="787837"/>
                  <a:pt x="54769" y="785813"/>
                </a:cubicBezTo>
                <a:cubicBezTo>
                  <a:pt x="47948" y="778992"/>
                  <a:pt x="51497" y="779269"/>
                  <a:pt x="47625" y="771525"/>
                </a:cubicBezTo>
                <a:cubicBezTo>
                  <a:pt x="46345" y="768966"/>
                  <a:pt x="44450" y="766763"/>
                  <a:pt x="42863" y="764382"/>
                </a:cubicBezTo>
                <a:cubicBezTo>
                  <a:pt x="42069" y="762001"/>
                  <a:pt x="42050" y="759198"/>
                  <a:pt x="40482" y="757238"/>
                </a:cubicBezTo>
                <a:cubicBezTo>
                  <a:pt x="37124" y="753041"/>
                  <a:pt x="30901" y="751663"/>
                  <a:pt x="26194" y="750094"/>
                </a:cubicBezTo>
                <a:cubicBezTo>
                  <a:pt x="9883" y="733783"/>
                  <a:pt x="15643" y="741411"/>
                  <a:pt x="7144" y="728663"/>
                </a:cubicBezTo>
                <a:cubicBezTo>
                  <a:pt x="1102" y="710535"/>
                  <a:pt x="3367" y="719298"/>
                  <a:pt x="0" y="702469"/>
                </a:cubicBezTo>
                <a:cubicBezTo>
                  <a:pt x="3367" y="675543"/>
                  <a:pt x="5953" y="684610"/>
                  <a:pt x="7144" y="681038"/>
                </a:cubicBezTo>
                <a:close/>
              </a:path>
            </a:pathLst>
          </a:custGeom>
          <a:solidFill>
            <a:srgbClr val="80A876">
              <a:alpha val="50000"/>
            </a:srgbClr>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4" name="13 - Έλλειψη"/>
          <p:cNvSpPr/>
          <p:nvPr/>
        </p:nvSpPr>
        <p:spPr>
          <a:xfrm>
            <a:off x="6177136" y="3212976"/>
            <a:ext cx="648072" cy="648072"/>
          </a:xfrm>
          <a:prstGeom prst="ellipse">
            <a:avLst/>
          </a:prstGeom>
          <a:solidFill>
            <a:srgbClr val="C00000">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5" name="14 - Ελεύθερη σχεδίαση"/>
          <p:cNvSpPr/>
          <p:nvPr/>
        </p:nvSpPr>
        <p:spPr>
          <a:xfrm>
            <a:off x="4788694" y="4474369"/>
            <a:ext cx="1343025" cy="735806"/>
          </a:xfrm>
          <a:custGeom>
            <a:avLst/>
            <a:gdLst>
              <a:gd name="connsiteX0" fmla="*/ 92869 w 1343025"/>
              <a:gd name="connsiteY0" fmla="*/ 178594 h 735806"/>
              <a:gd name="connsiteX1" fmla="*/ 188119 w 1343025"/>
              <a:gd name="connsiteY1" fmla="*/ 107156 h 735806"/>
              <a:gd name="connsiteX2" fmla="*/ 261937 w 1343025"/>
              <a:gd name="connsiteY2" fmla="*/ 211931 h 735806"/>
              <a:gd name="connsiteX3" fmla="*/ 297656 w 1343025"/>
              <a:gd name="connsiteY3" fmla="*/ 228600 h 735806"/>
              <a:gd name="connsiteX4" fmla="*/ 357187 w 1343025"/>
              <a:gd name="connsiteY4" fmla="*/ 161925 h 735806"/>
              <a:gd name="connsiteX5" fmla="*/ 416719 w 1343025"/>
              <a:gd name="connsiteY5" fmla="*/ 190500 h 735806"/>
              <a:gd name="connsiteX6" fmla="*/ 447675 w 1343025"/>
              <a:gd name="connsiteY6" fmla="*/ 173831 h 735806"/>
              <a:gd name="connsiteX7" fmla="*/ 433387 w 1343025"/>
              <a:gd name="connsiteY7" fmla="*/ 130969 h 735806"/>
              <a:gd name="connsiteX8" fmla="*/ 457200 w 1343025"/>
              <a:gd name="connsiteY8" fmla="*/ 119062 h 735806"/>
              <a:gd name="connsiteX9" fmla="*/ 469106 w 1343025"/>
              <a:gd name="connsiteY9" fmla="*/ 102394 h 735806"/>
              <a:gd name="connsiteX10" fmla="*/ 547687 w 1343025"/>
              <a:gd name="connsiteY10" fmla="*/ 66675 h 735806"/>
              <a:gd name="connsiteX11" fmla="*/ 540544 w 1343025"/>
              <a:gd name="connsiteY11" fmla="*/ 16669 h 735806"/>
              <a:gd name="connsiteX12" fmla="*/ 966787 w 1343025"/>
              <a:gd name="connsiteY12" fmla="*/ 0 h 735806"/>
              <a:gd name="connsiteX13" fmla="*/ 1145381 w 1343025"/>
              <a:gd name="connsiteY13" fmla="*/ 116681 h 735806"/>
              <a:gd name="connsiteX14" fmla="*/ 1343025 w 1343025"/>
              <a:gd name="connsiteY14" fmla="*/ 300037 h 735806"/>
              <a:gd name="connsiteX15" fmla="*/ 1328737 w 1343025"/>
              <a:gd name="connsiteY15" fmla="*/ 311944 h 735806"/>
              <a:gd name="connsiteX16" fmla="*/ 1338262 w 1343025"/>
              <a:gd name="connsiteY16" fmla="*/ 340519 h 735806"/>
              <a:gd name="connsiteX17" fmla="*/ 1319212 w 1343025"/>
              <a:gd name="connsiteY17" fmla="*/ 345281 h 735806"/>
              <a:gd name="connsiteX18" fmla="*/ 1304925 w 1343025"/>
              <a:gd name="connsiteY18" fmla="*/ 321469 h 735806"/>
              <a:gd name="connsiteX19" fmla="*/ 1269206 w 1343025"/>
              <a:gd name="connsiteY19" fmla="*/ 361950 h 735806"/>
              <a:gd name="connsiteX20" fmla="*/ 1273969 w 1343025"/>
              <a:gd name="connsiteY20" fmla="*/ 419100 h 735806"/>
              <a:gd name="connsiteX21" fmla="*/ 1247775 w 1343025"/>
              <a:gd name="connsiteY21" fmla="*/ 445294 h 735806"/>
              <a:gd name="connsiteX22" fmla="*/ 1238250 w 1343025"/>
              <a:gd name="connsiteY22" fmla="*/ 481012 h 735806"/>
              <a:gd name="connsiteX23" fmla="*/ 1204912 w 1343025"/>
              <a:gd name="connsiteY23" fmla="*/ 500062 h 735806"/>
              <a:gd name="connsiteX24" fmla="*/ 1185862 w 1343025"/>
              <a:gd name="connsiteY24" fmla="*/ 540544 h 735806"/>
              <a:gd name="connsiteX25" fmla="*/ 1121569 w 1343025"/>
              <a:gd name="connsiteY25" fmla="*/ 550069 h 735806"/>
              <a:gd name="connsiteX26" fmla="*/ 1047750 w 1343025"/>
              <a:gd name="connsiteY26" fmla="*/ 585787 h 735806"/>
              <a:gd name="connsiteX27" fmla="*/ 1019175 w 1343025"/>
              <a:gd name="connsiteY27" fmla="*/ 635794 h 735806"/>
              <a:gd name="connsiteX28" fmla="*/ 969169 w 1343025"/>
              <a:gd name="connsiteY28" fmla="*/ 640556 h 735806"/>
              <a:gd name="connsiteX29" fmla="*/ 904875 w 1343025"/>
              <a:gd name="connsiteY29" fmla="*/ 661987 h 735806"/>
              <a:gd name="connsiteX30" fmla="*/ 912019 w 1343025"/>
              <a:gd name="connsiteY30" fmla="*/ 709612 h 735806"/>
              <a:gd name="connsiteX31" fmla="*/ 892969 w 1343025"/>
              <a:gd name="connsiteY31" fmla="*/ 735806 h 735806"/>
              <a:gd name="connsiteX32" fmla="*/ 871537 w 1343025"/>
              <a:gd name="connsiteY32" fmla="*/ 735806 h 735806"/>
              <a:gd name="connsiteX33" fmla="*/ 854869 w 1343025"/>
              <a:gd name="connsiteY33" fmla="*/ 719137 h 735806"/>
              <a:gd name="connsiteX34" fmla="*/ 831056 w 1343025"/>
              <a:gd name="connsiteY34" fmla="*/ 728662 h 735806"/>
              <a:gd name="connsiteX35" fmla="*/ 831056 w 1343025"/>
              <a:gd name="connsiteY35" fmla="*/ 697706 h 735806"/>
              <a:gd name="connsiteX36" fmla="*/ 835819 w 1343025"/>
              <a:gd name="connsiteY36" fmla="*/ 676275 h 735806"/>
              <a:gd name="connsiteX37" fmla="*/ 821531 w 1343025"/>
              <a:gd name="connsiteY37" fmla="*/ 650081 h 735806"/>
              <a:gd name="connsiteX38" fmla="*/ 795337 w 1343025"/>
              <a:gd name="connsiteY38" fmla="*/ 628650 h 735806"/>
              <a:gd name="connsiteX39" fmla="*/ 723900 w 1343025"/>
              <a:gd name="connsiteY39" fmla="*/ 638175 h 735806"/>
              <a:gd name="connsiteX40" fmla="*/ 647700 w 1343025"/>
              <a:gd name="connsiteY40" fmla="*/ 623887 h 735806"/>
              <a:gd name="connsiteX41" fmla="*/ 566737 w 1343025"/>
              <a:gd name="connsiteY41" fmla="*/ 597694 h 735806"/>
              <a:gd name="connsiteX42" fmla="*/ 388144 w 1343025"/>
              <a:gd name="connsiteY42" fmla="*/ 597694 h 735806"/>
              <a:gd name="connsiteX43" fmla="*/ 316706 w 1343025"/>
              <a:gd name="connsiteY43" fmla="*/ 614362 h 735806"/>
              <a:gd name="connsiteX44" fmla="*/ 273844 w 1343025"/>
              <a:gd name="connsiteY44" fmla="*/ 588169 h 735806"/>
              <a:gd name="connsiteX45" fmla="*/ 242887 w 1343025"/>
              <a:gd name="connsiteY45" fmla="*/ 521494 h 735806"/>
              <a:gd name="connsiteX46" fmla="*/ 35719 w 1343025"/>
              <a:gd name="connsiteY46" fmla="*/ 485775 h 735806"/>
              <a:gd name="connsiteX47" fmla="*/ 16669 w 1343025"/>
              <a:gd name="connsiteY47" fmla="*/ 435769 h 735806"/>
              <a:gd name="connsiteX48" fmla="*/ 0 w 1343025"/>
              <a:gd name="connsiteY48" fmla="*/ 431006 h 735806"/>
              <a:gd name="connsiteX49" fmla="*/ 19050 w 1343025"/>
              <a:gd name="connsiteY49" fmla="*/ 419100 h 735806"/>
              <a:gd name="connsiteX50" fmla="*/ 23812 w 1343025"/>
              <a:gd name="connsiteY50" fmla="*/ 345281 h 735806"/>
              <a:gd name="connsiteX51" fmla="*/ 78581 w 1343025"/>
              <a:gd name="connsiteY51" fmla="*/ 304800 h 735806"/>
              <a:gd name="connsiteX52" fmla="*/ 88106 w 1343025"/>
              <a:gd name="connsiteY52" fmla="*/ 259556 h 735806"/>
              <a:gd name="connsiteX53" fmla="*/ 92869 w 1343025"/>
              <a:gd name="connsiteY53" fmla="*/ 178594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43025" h="735806">
                <a:moveTo>
                  <a:pt x="92869" y="178594"/>
                </a:moveTo>
                <a:lnTo>
                  <a:pt x="188119" y="107156"/>
                </a:lnTo>
                <a:lnTo>
                  <a:pt x="261937" y="211931"/>
                </a:lnTo>
                <a:lnTo>
                  <a:pt x="297656" y="228600"/>
                </a:lnTo>
                <a:lnTo>
                  <a:pt x="357187" y="161925"/>
                </a:lnTo>
                <a:lnTo>
                  <a:pt x="416719" y="190500"/>
                </a:lnTo>
                <a:lnTo>
                  <a:pt x="447675" y="173831"/>
                </a:lnTo>
                <a:lnTo>
                  <a:pt x="433387" y="130969"/>
                </a:lnTo>
                <a:lnTo>
                  <a:pt x="457200" y="119062"/>
                </a:lnTo>
                <a:lnTo>
                  <a:pt x="469106" y="102394"/>
                </a:lnTo>
                <a:lnTo>
                  <a:pt x="547687" y="66675"/>
                </a:lnTo>
                <a:lnTo>
                  <a:pt x="540544" y="16669"/>
                </a:lnTo>
                <a:lnTo>
                  <a:pt x="966787" y="0"/>
                </a:lnTo>
                <a:lnTo>
                  <a:pt x="1145381" y="116681"/>
                </a:lnTo>
                <a:lnTo>
                  <a:pt x="1343025" y="300037"/>
                </a:lnTo>
                <a:lnTo>
                  <a:pt x="1328737" y="311944"/>
                </a:lnTo>
                <a:lnTo>
                  <a:pt x="1338262" y="340519"/>
                </a:lnTo>
                <a:lnTo>
                  <a:pt x="1319212" y="345281"/>
                </a:lnTo>
                <a:lnTo>
                  <a:pt x="1304925" y="321469"/>
                </a:lnTo>
                <a:lnTo>
                  <a:pt x="1269206" y="361950"/>
                </a:lnTo>
                <a:lnTo>
                  <a:pt x="1273969" y="419100"/>
                </a:lnTo>
                <a:lnTo>
                  <a:pt x="1247775" y="445294"/>
                </a:lnTo>
                <a:lnTo>
                  <a:pt x="1238250" y="481012"/>
                </a:lnTo>
                <a:lnTo>
                  <a:pt x="1204912" y="500062"/>
                </a:lnTo>
                <a:lnTo>
                  <a:pt x="1185862" y="540544"/>
                </a:lnTo>
                <a:lnTo>
                  <a:pt x="1121569" y="550069"/>
                </a:lnTo>
                <a:lnTo>
                  <a:pt x="1047750" y="585787"/>
                </a:lnTo>
                <a:lnTo>
                  <a:pt x="1019175" y="635794"/>
                </a:lnTo>
                <a:lnTo>
                  <a:pt x="969169" y="640556"/>
                </a:lnTo>
                <a:lnTo>
                  <a:pt x="904875" y="661987"/>
                </a:lnTo>
                <a:lnTo>
                  <a:pt x="912019" y="709612"/>
                </a:lnTo>
                <a:lnTo>
                  <a:pt x="892969" y="735806"/>
                </a:lnTo>
                <a:lnTo>
                  <a:pt x="871537" y="735806"/>
                </a:lnTo>
                <a:lnTo>
                  <a:pt x="854869" y="719137"/>
                </a:lnTo>
                <a:lnTo>
                  <a:pt x="831056" y="728662"/>
                </a:lnTo>
                <a:lnTo>
                  <a:pt x="831056" y="697706"/>
                </a:lnTo>
                <a:lnTo>
                  <a:pt x="835819" y="676275"/>
                </a:lnTo>
                <a:lnTo>
                  <a:pt x="821531" y="650081"/>
                </a:lnTo>
                <a:lnTo>
                  <a:pt x="795337" y="628650"/>
                </a:lnTo>
                <a:lnTo>
                  <a:pt x="723900" y="638175"/>
                </a:lnTo>
                <a:lnTo>
                  <a:pt x="647700" y="623887"/>
                </a:lnTo>
                <a:lnTo>
                  <a:pt x="566737" y="597694"/>
                </a:lnTo>
                <a:lnTo>
                  <a:pt x="388144" y="597694"/>
                </a:lnTo>
                <a:lnTo>
                  <a:pt x="316706" y="614362"/>
                </a:lnTo>
                <a:lnTo>
                  <a:pt x="273844" y="588169"/>
                </a:lnTo>
                <a:lnTo>
                  <a:pt x="242887" y="521494"/>
                </a:lnTo>
                <a:lnTo>
                  <a:pt x="35719" y="485775"/>
                </a:lnTo>
                <a:lnTo>
                  <a:pt x="16669" y="435769"/>
                </a:lnTo>
                <a:lnTo>
                  <a:pt x="0" y="431006"/>
                </a:lnTo>
                <a:lnTo>
                  <a:pt x="19050" y="419100"/>
                </a:lnTo>
                <a:lnTo>
                  <a:pt x="23812" y="345281"/>
                </a:lnTo>
                <a:lnTo>
                  <a:pt x="78581" y="304800"/>
                </a:lnTo>
                <a:lnTo>
                  <a:pt x="88106" y="259556"/>
                </a:lnTo>
                <a:lnTo>
                  <a:pt x="92869" y="178594"/>
                </a:lnTo>
                <a:close/>
              </a:path>
            </a:pathLst>
          </a:custGeom>
          <a:solidFill>
            <a:srgbClr val="426D7A">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2" name="2 - TextBox"/>
          <p:cNvSpPr txBox="1">
            <a:spLocks noChangeArrowheads="1"/>
          </p:cNvSpPr>
          <p:nvPr/>
        </p:nvSpPr>
        <p:spPr bwMode="auto">
          <a:xfrm>
            <a:off x="1208088" y="4029075"/>
            <a:ext cx="2089150" cy="407988"/>
          </a:xfrm>
          <a:prstGeom prst="rect">
            <a:avLst/>
          </a:prstGeom>
          <a:noFill/>
          <a:ln w="9525">
            <a:noFill/>
            <a:miter lim="800000"/>
            <a:headEnd/>
            <a:tailEnd/>
          </a:ln>
        </p:spPr>
        <p:txBody>
          <a:bodyPr>
            <a:spAutoFit/>
          </a:bodyPr>
          <a:lstStyle/>
          <a:p>
            <a:pPr marL="176213" indent="-176213" fontAlgn="auto">
              <a:lnSpc>
                <a:spcPct val="114000"/>
              </a:lnSpc>
              <a:spcBef>
                <a:spcPts val="0"/>
              </a:spcBef>
              <a:spcAft>
                <a:spcPts val="600"/>
              </a:spcAft>
              <a:buClr>
                <a:schemeClr val="accent1"/>
              </a:buClr>
              <a:defRPr/>
            </a:pPr>
            <a:r>
              <a:rPr lang="el-GR" dirty="0">
                <a:solidFill>
                  <a:schemeClr val="bg1">
                    <a:lumMod val="50000"/>
                  </a:schemeClr>
                </a:solidFill>
                <a:latin typeface="Century Schoolbook" pitchFamily="18" charset="0"/>
                <a:cs typeface="+mn-cs"/>
              </a:rPr>
              <a:t>Αστικός Ιστός</a:t>
            </a:r>
          </a:p>
        </p:txBody>
      </p:sp>
      <p:sp>
        <p:nvSpPr>
          <p:cNvPr id="16" name="15 - Ελεύθερη σχεδίαση"/>
          <p:cNvSpPr/>
          <p:nvPr/>
        </p:nvSpPr>
        <p:spPr>
          <a:xfrm>
            <a:off x="272480" y="2780928"/>
            <a:ext cx="792088" cy="720080"/>
          </a:xfrm>
          <a:custGeom>
            <a:avLst/>
            <a:gdLst>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59669 w 1710531"/>
              <a:gd name="connsiteY255" fmla="*/ 137160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36935 w 1710531"/>
              <a:gd name="connsiteY264" fmla="*/ 1300262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88207 w 1710531"/>
              <a:gd name="connsiteY264" fmla="*/ 1314450 h 1391228"/>
              <a:gd name="connsiteX265" fmla="*/ 764927 w 1710531"/>
              <a:gd name="connsiteY265" fmla="*/ 1300262 h 1391228"/>
              <a:gd name="connsiteX266" fmla="*/ 635794 w 1710531"/>
              <a:gd name="connsiteY266" fmla="*/ 1309688 h 1391228"/>
              <a:gd name="connsiteX267" fmla="*/ 485775 w 1710531"/>
              <a:gd name="connsiteY267" fmla="*/ 1312069 h 1391228"/>
              <a:gd name="connsiteX268" fmla="*/ 478632 w 1710531"/>
              <a:gd name="connsiteY268" fmla="*/ 1314450 h 1391228"/>
              <a:gd name="connsiteX269" fmla="*/ 428625 w 1710531"/>
              <a:gd name="connsiteY269" fmla="*/ 1312069 h 1391228"/>
              <a:gd name="connsiteX270" fmla="*/ 431007 w 1710531"/>
              <a:gd name="connsiteY270" fmla="*/ 1285875 h 1391228"/>
              <a:gd name="connsiteX271" fmla="*/ 423863 w 1710531"/>
              <a:gd name="connsiteY271" fmla="*/ 1250157 h 1391228"/>
              <a:gd name="connsiteX272" fmla="*/ 421482 w 1710531"/>
              <a:gd name="connsiteY272" fmla="*/ 1243013 h 1391228"/>
              <a:gd name="connsiteX273" fmla="*/ 414338 w 1710531"/>
              <a:gd name="connsiteY273" fmla="*/ 1238250 h 1391228"/>
              <a:gd name="connsiteX274" fmla="*/ 402432 w 1710531"/>
              <a:gd name="connsiteY274" fmla="*/ 1226344 h 1391228"/>
              <a:gd name="connsiteX275" fmla="*/ 397669 w 1710531"/>
              <a:gd name="connsiteY275" fmla="*/ 1219200 h 1391228"/>
              <a:gd name="connsiteX276" fmla="*/ 390525 w 1710531"/>
              <a:gd name="connsiteY276" fmla="*/ 1212057 h 1391228"/>
              <a:gd name="connsiteX277" fmla="*/ 383382 w 1710531"/>
              <a:gd name="connsiteY277" fmla="*/ 1197769 h 1391228"/>
              <a:gd name="connsiteX278" fmla="*/ 385763 w 1710531"/>
              <a:gd name="connsiteY278" fmla="*/ 1185863 h 1391228"/>
              <a:gd name="connsiteX279" fmla="*/ 395288 w 1710531"/>
              <a:gd name="connsiteY279" fmla="*/ 1171575 h 1391228"/>
              <a:gd name="connsiteX280" fmla="*/ 404813 w 1710531"/>
              <a:gd name="connsiteY280" fmla="*/ 1150144 h 1391228"/>
              <a:gd name="connsiteX281" fmla="*/ 407194 w 1710531"/>
              <a:gd name="connsiteY281" fmla="*/ 1143000 h 1391228"/>
              <a:gd name="connsiteX282" fmla="*/ 414338 w 1710531"/>
              <a:gd name="connsiteY282" fmla="*/ 1135857 h 1391228"/>
              <a:gd name="connsiteX283" fmla="*/ 464344 w 1710531"/>
              <a:gd name="connsiteY283" fmla="*/ 1128713 h 1391228"/>
              <a:gd name="connsiteX284" fmla="*/ 464344 w 1710531"/>
              <a:gd name="connsiteY284" fmla="*/ 1090613 h 1391228"/>
              <a:gd name="connsiteX285" fmla="*/ 466725 w 1710531"/>
              <a:gd name="connsiteY285" fmla="*/ 1071563 h 1391228"/>
              <a:gd name="connsiteX286" fmla="*/ 459582 w 1710531"/>
              <a:gd name="connsiteY286" fmla="*/ 1052513 h 1391228"/>
              <a:gd name="connsiteX287" fmla="*/ 452438 w 1710531"/>
              <a:gd name="connsiteY287" fmla="*/ 1047750 h 1391228"/>
              <a:gd name="connsiteX288" fmla="*/ 442913 w 1710531"/>
              <a:gd name="connsiteY288" fmla="*/ 1035844 h 1391228"/>
              <a:gd name="connsiteX289" fmla="*/ 433388 w 1710531"/>
              <a:gd name="connsiteY289" fmla="*/ 1026319 h 1391228"/>
              <a:gd name="connsiteX290" fmla="*/ 433388 w 1710531"/>
              <a:gd name="connsiteY290" fmla="*/ 1012032 h 1391228"/>
              <a:gd name="connsiteX291" fmla="*/ 428625 w 1710531"/>
              <a:gd name="connsiteY291" fmla="*/ 973932 h 1391228"/>
              <a:gd name="connsiteX292" fmla="*/ 423863 w 1710531"/>
              <a:gd name="connsiteY292" fmla="*/ 966788 h 1391228"/>
              <a:gd name="connsiteX293" fmla="*/ 416719 w 1710531"/>
              <a:gd name="connsiteY293" fmla="*/ 962025 h 1391228"/>
              <a:gd name="connsiteX294" fmla="*/ 409575 w 1710531"/>
              <a:gd name="connsiteY294" fmla="*/ 954882 h 1391228"/>
              <a:gd name="connsiteX295" fmla="*/ 402432 w 1710531"/>
              <a:gd name="connsiteY295" fmla="*/ 952500 h 1391228"/>
              <a:gd name="connsiteX296" fmla="*/ 395288 w 1710531"/>
              <a:gd name="connsiteY296" fmla="*/ 947738 h 1391228"/>
              <a:gd name="connsiteX297" fmla="*/ 381000 w 1710531"/>
              <a:gd name="connsiteY297" fmla="*/ 942975 h 1391228"/>
              <a:gd name="connsiteX298" fmla="*/ 369094 w 1710531"/>
              <a:gd name="connsiteY298" fmla="*/ 921544 h 1391228"/>
              <a:gd name="connsiteX299" fmla="*/ 361950 w 1710531"/>
              <a:gd name="connsiteY299" fmla="*/ 916782 h 1391228"/>
              <a:gd name="connsiteX300" fmla="*/ 350044 w 1710531"/>
              <a:gd name="connsiteY300" fmla="*/ 895350 h 1391228"/>
              <a:gd name="connsiteX301" fmla="*/ 345282 w 1710531"/>
              <a:gd name="connsiteY301" fmla="*/ 888207 h 1391228"/>
              <a:gd name="connsiteX302" fmla="*/ 338138 w 1710531"/>
              <a:gd name="connsiteY302" fmla="*/ 873919 h 1391228"/>
              <a:gd name="connsiteX303" fmla="*/ 330994 w 1710531"/>
              <a:gd name="connsiteY303" fmla="*/ 869157 h 1391228"/>
              <a:gd name="connsiteX304" fmla="*/ 319088 w 1710531"/>
              <a:gd name="connsiteY304" fmla="*/ 859632 h 1391228"/>
              <a:gd name="connsiteX305" fmla="*/ 314325 w 1710531"/>
              <a:gd name="connsiteY305" fmla="*/ 852488 h 1391228"/>
              <a:gd name="connsiteX306" fmla="*/ 300038 w 1710531"/>
              <a:gd name="connsiteY306" fmla="*/ 842963 h 1391228"/>
              <a:gd name="connsiteX307" fmla="*/ 273844 w 1710531"/>
              <a:gd name="connsiteY307" fmla="*/ 838200 h 1391228"/>
              <a:gd name="connsiteX308" fmla="*/ 264319 w 1710531"/>
              <a:gd name="connsiteY308" fmla="*/ 835819 h 1391228"/>
              <a:gd name="connsiteX309" fmla="*/ 247650 w 1710531"/>
              <a:gd name="connsiteY309" fmla="*/ 833438 h 1391228"/>
              <a:gd name="connsiteX310" fmla="*/ 223838 w 1710531"/>
              <a:gd name="connsiteY310" fmla="*/ 823913 h 1391228"/>
              <a:gd name="connsiteX311" fmla="*/ 209550 w 1710531"/>
              <a:gd name="connsiteY311" fmla="*/ 814388 h 1391228"/>
              <a:gd name="connsiteX312" fmla="*/ 202407 w 1710531"/>
              <a:gd name="connsiteY312" fmla="*/ 807244 h 1391228"/>
              <a:gd name="connsiteX313" fmla="*/ 195263 w 1710531"/>
              <a:gd name="connsiteY313" fmla="*/ 804863 h 1391228"/>
              <a:gd name="connsiteX314" fmla="*/ 180975 w 1710531"/>
              <a:gd name="connsiteY314" fmla="*/ 797719 h 1391228"/>
              <a:gd name="connsiteX315" fmla="*/ 173832 w 1710531"/>
              <a:gd name="connsiteY315" fmla="*/ 792957 h 1391228"/>
              <a:gd name="connsiteX316" fmla="*/ 157163 w 1710531"/>
              <a:gd name="connsiteY316" fmla="*/ 788194 h 1391228"/>
              <a:gd name="connsiteX317" fmla="*/ 107157 w 1710531"/>
              <a:gd name="connsiteY317" fmla="*/ 790575 h 1391228"/>
              <a:gd name="connsiteX318" fmla="*/ 97632 w 1710531"/>
              <a:gd name="connsiteY318" fmla="*/ 792957 h 1391228"/>
              <a:gd name="connsiteX319" fmla="*/ 61913 w 1710531"/>
              <a:gd name="connsiteY319" fmla="*/ 790575 h 1391228"/>
              <a:gd name="connsiteX320" fmla="*/ 54769 w 1710531"/>
              <a:gd name="connsiteY320" fmla="*/ 785813 h 1391228"/>
              <a:gd name="connsiteX321" fmla="*/ 47625 w 1710531"/>
              <a:gd name="connsiteY321" fmla="*/ 771525 h 1391228"/>
              <a:gd name="connsiteX322" fmla="*/ 42863 w 1710531"/>
              <a:gd name="connsiteY322" fmla="*/ 764382 h 1391228"/>
              <a:gd name="connsiteX323" fmla="*/ 40482 w 1710531"/>
              <a:gd name="connsiteY323" fmla="*/ 757238 h 1391228"/>
              <a:gd name="connsiteX324" fmla="*/ 26194 w 1710531"/>
              <a:gd name="connsiteY324" fmla="*/ 750094 h 1391228"/>
              <a:gd name="connsiteX325" fmla="*/ 7144 w 1710531"/>
              <a:gd name="connsiteY325" fmla="*/ 728663 h 1391228"/>
              <a:gd name="connsiteX326" fmla="*/ 0 w 1710531"/>
              <a:gd name="connsiteY326" fmla="*/ 702469 h 1391228"/>
              <a:gd name="connsiteX327" fmla="*/ 7144 w 1710531"/>
              <a:gd name="connsiteY327"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085850 w 1710531"/>
              <a:gd name="connsiteY258" fmla="*/ 1338263 h 1391228"/>
              <a:gd name="connsiteX259" fmla="*/ 1064419 w 1710531"/>
              <a:gd name="connsiteY259" fmla="*/ 1333500 h 1391228"/>
              <a:gd name="connsiteX260" fmla="*/ 1050132 w 1710531"/>
              <a:gd name="connsiteY260" fmla="*/ 1328738 h 1391228"/>
              <a:gd name="connsiteX261" fmla="*/ 1007269 w 1710531"/>
              <a:gd name="connsiteY261" fmla="*/ 1326357 h 1391228"/>
              <a:gd name="connsiteX262" fmla="*/ 952500 w 1710531"/>
              <a:gd name="connsiteY262" fmla="*/ 1321594 h 1391228"/>
              <a:gd name="connsiteX263" fmla="*/ 888207 w 1710531"/>
              <a:gd name="connsiteY263" fmla="*/ 1314450 h 1391228"/>
              <a:gd name="connsiteX264" fmla="*/ 764927 w 1710531"/>
              <a:gd name="connsiteY264" fmla="*/ 1300262 h 1391228"/>
              <a:gd name="connsiteX265" fmla="*/ 635794 w 1710531"/>
              <a:gd name="connsiteY265" fmla="*/ 1309688 h 1391228"/>
              <a:gd name="connsiteX266" fmla="*/ 485775 w 1710531"/>
              <a:gd name="connsiteY266" fmla="*/ 1312069 h 1391228"/>
              <a:gd name="connsiteX267" fmla="*/ 478632 w 1710531"/>
              <a:gd name="connsiteY267" fmla="*/ 1314450 h 1391228"/>
              <a:gd name="connsiteX268" fmla="*/ 428625 w 1710531"/>
              <a:gd name="connsiteY268" fmla="*/ 1312069 h 1391228"/>
              <a:gd name="connsiteX269" fmla="*/ 431007 w 1710531"/>
              <a:gd name="connsiteY269" fmla="*/ 1285875 h 1391228"/>
              <a:gd name="connsiteX270" fmla="*/ 423863 w 1710531"/>
              <a:gd name="connsiteY270" fmla="*/ 1250157 h 1391228"/>
              <a:gd name="connsiteX271" fmla="*/ 421482 w 1710531"/>
              <a:gd name="connsiteY271" fmla="*/ 1243013 h 1391228"/>
              <a:gd name="connsiteX272" fmla="*/ 414338 w 1710531"/>
              <a:gd name="connsiteY272" fmla="*/ 1238250 h 1391228"/>
              <a:gd name="connsiteX273" fmla="*/ 402432 w 1710531"/>
              <a:gd name="connsiteY273" fmla="*/ 1226344 h 1391228"/>
              <a:gd name="connsiteX274" fmla="*/ 397669 w 1710531"/>
              <a:gd name="connsiteY274" fmla="*/ 1219200 h 1391228"/>
              <a:gd name="connsiteX275" fmla="*/ 390525 w 1710531"/>
              <a:gd name="connsiteY275" fmla="*/ 1212057 h 1391228"/>
              <a:gd name="connsiteX276" fmla="*/ 383382 w 1710531"/>
              <a:gd name="connsiteY276" fmla="*/ 1197769 h 1391228"/>
              <a:gd name="connsiteX277" fmla="*/ 385763 w 1710531"/>
              <a:gd name="connsiteY277" fmla="*/ 1185863 h 1391228"/>
              <a:gd name="connsiteX278" fmla="*/ 395288 w 1710531"/>
              <a:gd name="connsiteY278" fmla="*/ 1171575 h 1391228"/>
              <a:gd name="connsiteX279" fmla="*/ 404813 w 1710531"/>
              <a:gd name="connsiteY279" fmla="*/ 1150144 h 1391228"/>
              <a:gd name="connsiteX280" fmla="*/ 407194 w 1710531"/>
              <a:gd name="connsiteY280" fmla="*/ 1143000 h 1391228"/>
              <a:gd name="connsiteX281" fmla="*/ 414338 w 1710531"/>
              <a:gd name="connsiteY281" fmla="*/ 1135857 h 1391228"/>
              <a:gd name="connsiteX282" fmla="*/ 464344 w 1710531"/>
              <a:gd name="connsiteY282" fmla="*/ 1128713 h 1391228"/>
              <a:gd name="connsiteX283" fmla="*/ 464344 w 1710531"/>
              <a:gd name="connsiteY283" fmla="*/ 1090613 h 1391228"/>
              <a:gd name="connsiteX284" fmla="*/ 466725 w 1710531"/>
              <a:gd name="connsiteY284" fmla="*/ 1071563 h 1391228"/>
              <a:gd name="connsiteX285" fmla="*/ 459582 w 1710531"/>
              <a:gd name="connsiteY285" fmla="*/ 1052513 h 1391228"/>
              <a:gd name="connsiteX286" fmla="*/ 452438 w 1710531"/>
              <a:gd name="connsiteY286" fmla="*/ 1047750 h 1391228"/>
              <a:gd name="connsiteX287" fmla="*/ 442913 w 1710531"/>
              <a:gd name="connsiteY287" fmla="*/ 1035844 h 1391228"/>
              <a:gd name="connsiteX288" fmla="*/ 433388 w 1710531"/>
              <a:gd name="connsiteY288" fmla="*/ 1026319 h 1391228"/>
              <a:gd name="connsiteX289" fmla="*/ 433388 w 1710531"/>
              <a:gd name="connsiteY289" fmla="*/ 1012032 h 1391228"/>
              <a:gd name="connsiteX290" fmla="*/ 428625 w 1710531"/>
              <a:gd name="connsiteY290" fmla="*/ 973932 h 1391228"/>
              <a:gd name="connsiteX291" fmla="*/ 423863 w 1710531"/>
              <a:gd name="connsiteY291" fmla="*/ 966788 h 1391228"/>
              <a:gd name="connsiteX292" fmla="*/ 416719 w 1710531"/>
              <a:gd name="connsiteY292" fmla="*/ 962025 h 1391228"/>
              <a:gd name="connsiteX293" fmla="*/ 409575 w 1710531"/>
              <a:gd name="connsiteY293" fmla="*/ 954882 h 1391228"/>
              <a:gd name="connsiteX294" fmla="*/ 402432 w 1710531"/>
              <a:gd name="connsiteY294" fmla="*/ 952500 h 1391228"/>
              <a:gd name="connsiteX295" fmla="*/ 395288 w 1710531"/>
              <a:gd name="connsiteY295" fmla="*/ 947738 h 1391228"/>
              <a:gd name="connsiteX296" fmla="*/ 381000 w 1710531"/>
              <a:gd name="connsiteY296" fmla="*/ 942975 h 1391228"/>
              <a:gd name="connsiteX297" fmla="*/ 369094 w 1710531"/>
              <a:gd name="connsiteY297" fmla="*/ 921544 h 1391228"/>
              <a:gd name="connsiteX298" fmla="*/ 361950 w 1710531"/>
              <a:gd name="connsiteY298" fmla="*/ 916782 h 1391228"/>
              <a:gd name="connsiteX299" fmla="*/ 350044 w 1710531"/>
              <a:gd name="connsiteY299" fmla="*/ 895350 h 1391228"/>
              <a:gd name="connsiteX300" fmla="*/ 345282 w 1710531"/>
              <a:gd name="connsiteY300" fmla="*/ 888207 h 1391228"/>
              <a:gd name="connsiteX301" fmla="*/ 338138 w 1710531"/>
              <a:gd name="connsiteY301" fmla="*/ 873919 h 1391228"/>
              <a:gd name="connsiteX302" fmla="*/ 330994 w 1710531"/>
              <a:gd name="connsiteY302" fmla="*/ 869157 h 1391228"/>
              <a:gd name="connsiteX303" fmla="*/ 319088 w 1710531"/>
              <a:gd name="connsiteY303" fmla="*/ 859632 h 1391228"/>
              <a:gd name="connsiteX304" fmla="*/ 314325 w 1710531"/>
              <a:gd name="connsiteY304" fmla="*/ 852488 h 1391228"/>
              <a:gd name="connsiteX305" fmla="*/ 300038 w 1710531"/>
              <a:gd name="connsiteY305" fmla="*/ 842963 h 1391228"/>
              <a:gd name="connsiteX306" fmla="*/ 273844 w 1710531"/>
              <a:gd name="connsiteY306" fmla="*/ 838200 h 1391228"/>
              <a:gd name="connsiteX307" fmla="*/ 264319 w 1710531"/>
              <a:gd name="connsiteY307" fmla="*/ 835819 h 1391228"/>
              <a:gd name="connsiteX308" fmla="*/ 247650 w 1710531"/>
              <a:gd name="connsiteY308" fmla="*/ 833438 h 1391228"/>
              <a:gd name="connsiteX309" fmla="*/ 223838 w 1710531"/>
              <a:gd name="connsiteY309" fmla="*/ 823913 h 1391228"/>
              <a:gd name="connsiteX310" fmla="*/ 209550 w 1710531"/>
              <a:gd name="connsiteY310" fmla="*/ 814388 h 1391228"/>
              <a:gd name="connsiteX311" fmla="*/ 202407 w 1710531"/>
              <a:gd name="connsiteY311" fmla="*/ 807244 h 1391228"/>
              <a:gd name="connsiteX312" fmla="*/ 195263 w 1710531"/>
              <a:gd name="connsiteY312" fmla="*/ 804863 h 1391228"/>
              <a:gd name="connsiteX313" fmla="*/ 180975 w 1710531"/>
              <a:gd name="connsiteY313" fmla="*/ 797719 h 1391228"/>
              <a:gd name="connsiteX314" fmla="*/ 173832 w 1710531"/>
              <a:gd name="connsiteY314" fmla="*/ 792957 h 1391228"/>
              <a:gd name="connsiteX315" fmla="*/ 157163 w 1710531"/>
              <a:gd name="connsiteY315" fmla="*/ 788194 h 1391228"/>
              <a:gd name="connsiteX316" fmla="*/ 107157 w 1710531"/>
              <a:gd name="connsiteY316" fmla="*/ 790575 h 1391228"/>
              <a:gd name="connsiteX317" fmla="*/ 97632 w 1710531"/>
              <a:gd name="connsiteY317" fmla="*/ 792957 h 1391228"/>
              <a:gd name="connsiteX318" fmla="*/ 61913 w 1710531"/>
              <a:gd name="connsiteY318" fmla="*/ 790575 h 1391228"/>
              <a:gd name="connsiteX319" fmla="*/ 54769 w 1710531"/>
              <a:gd name="connsiteY319" fmla="*/ 785813 h 1391228"/>
              <a:gd name="connsiteX320" fmla="*/ 47625 w 1710531"/>
              <a:gd name="connsiteY320" fmla="*/ 771525 h 1391228"/>
              <a:gd name="connsiteX321" fmla="*/ 42863 w 1710531"/>
              <a:gd name="connsiteY321" fmla="*/ 764382 h 1391228"/>
              <a:gd name="connsiteX322" fmla="*/ 40482 w 1710531"/>
              <a:gd name="connsiteY322" fmla="*/ 757238 h 1391228"/>
              <a:gd name="connsiteX323" fmla="*/ 26194 w 1710531"/>
              <a:gd name="connsiteY323" fmla="*/ 750094 h 1391228"/>
              <a:gd name="connsiteX324" fmla="*/ 7144 w 1710531"/>
              <a:gd name="connsiteY324" fmla="*/ 728663 h 1391228"/>
              <a:gd name="connsiteX325" fmla="*/ 0 w 1710531"/>
              <a:gd name="connsiteY325" fmla="*/ 702469 h 1391228"/>
              <a:gd name="connsiteX326" fmla="*/ 7144 w 1710531"/>
              <a:gd name="connsiteY326"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64419 w 1710531"/>
              <a:gd name="connsiteY258" fmla="*/ 1333500 h 1391228"/>
              <a:gd name="connsiteX259" fmla="*/ 1050132 w 1710531"/>
              <a:gd name="connsiteY259" fmla="*/ 1328738 h 1391228"/>
              <a:gd name="connsiteX260" fmla="*/ 1007269 w 1710531"/>
              <a:gd name="connsiteY260" fmla="*/ 1326357 h 1391228"/>
              <a:gd name="connsiteX261" fmla="*/ 952500 w 1710531"/>
              <a:gd name="connsiteY261" fmla="*/ 1321594 h 1391228"/>
              <a:gd name="connsiteX262" fmla="*/ 888207 w 1710531"/>
              <a:gd name="connsiteY262" fmla="*/ 1314450 h 1391228"/>
              <a:gd name="connsiteX263" fmla="*/ 764927 w 1710531"/>
              <a:gd name="connsiteY263" fmla="*/ 1300262 h 1391228"/>
              <a:gd name="connsiteX264" fmla="*/ 635794 w 1710531"/>
              <a:gd name="connsiteY264" fmla="*/ 1309688 h 1391228"/>
              <a:gd name="connsiteX265" fmla="*/ 485775 w 1710531"/>
              <a:gd name="connsiteY265" fmla="*/ 1312069 h 1391228"/>
              <a:gd name="connsiteX266" fmla="*/ 478632 w 1710531"/>
              <a:gd name="connsiteY266" fmla="*/ 1314450 h 1391228"/>
              <a:gd name="connsiteX267" fmla="*/ 428625 w 1710531"/>
              <a:gd name="connsiteY267" fmla="*/ 1312069 h 1391228"/>
              <a:gd name="connsiteX268" fmla="*/ 431007 w 1710531"/>
              <a:gd name="connsiteY268" fmla="*/ 1285875 h 1391228"/>
              <a:gd name="connsiteX269" fmla="*/ 423863 w 1710531"/>
              <a:gd name="connsiteY269" fmla="*/ 1250157 h 1391228"/>
              <a:gd name="connsiteX270" fmla="*/ 421482 w 1710531"/>
              <a:gd name="connsiteY270" fmla="*/ 1243013 h 1391228"/>
              <a:gd name="connsiteX271" fmla="*/ 414338 w 1710531"/>
              <a:gd name="connsiteY271" fmla="*/ 1238250 h 1391228"/>
              <a:gd name="connsiteX272" fmla="*/ 402432 w 1710531"/>
              <a:gd name="connsiteY272" fmla="*/ 1226344 h 1391228"/>
              <a:gd name="connsiteX273" fmla="*/ 397669 w 1710531"/>
              <a:gd name="connsiteY273" fmla="*/ 1219200 h 1391228"/>
              <a:gd name="connsiteX274" fmla="*/ 390525 w 1710531"/>
              <a:gd name="connsiteY274" fmla="*/ 1212057 h 1391228"/>
              <a:gd name="connsiteX275" fmla="*/ 383382 w 1710531"/>
              <a:gd name="connsiteY275" fmla="*/ 1197769 h 1391228"/>
              <a:gd name="connsiteX276" fmla="*/ 385763 w 1710531"/>
              <a:gd name="connsiteY276" fmla="*/ 1185863 h 1391228"/>
              <a:gd name="connsiteX277" fmla="*/ 395288 w 1710531"/>
              <a:gd name="connsiteY277" fmla="*/ 1171575 h 1391228"/>
              <a:gd name="connsiteX278" fmla="*/ 404813 w 1710531"/>
              <a:gd name="connsiteY278" fmla="*/ 1150144 h 1391228"/>
              <a:gd name="connsiteX279" fmla="*/ 407194 w 1710531"/>
              <a:gd name="connsiteY279" fmla="*/ 1143000 h 1391228"/>
              <a:gd name="connsiteX280" fmla="*/ 414338 w 1710531"/>
              <a:gd name="connsiteY280" fmla="*/ 1135857 h 1391228"/>
              <a:gd name="connsiteX281" fmla="*/ 464344 w 1710531"/>
              <a:gd name="connsiteY281" fmla="*/ 1128713 h 1391228"/>
              <a:gd name="connsiteX282" fmla="*/ 464344 w 1710531"/>
              <a:gd name="connsiteY282" fmla="*/ 1090613 h 1391228"/>
              <a:gd name="connsiteX283" fmla="*/ 466725 w 1710531"/>
              <a:gd name="connsiteY283" fmla="*/ 1071563 h 1391228"/>
              <a:gd name="connsiteX284" fmla="*/ 459582 w 1710531"/>
              <a:gd name="connsiteY284" fmla="*/ 1052513 h 1391228"/>
              <a:gd name="connsiteX285" fmla="*/ 452438 w 1710531"/>
              <a:gd name="connsiteY285" fmla="*/ 1047750 h 1391228"/>
              <a:gd name="connsiteX286" fmla="*/ 442913 w 1710531"/>
              <a:gd name="connsiteY286" fmla="*/ 1035844 h 1391228"/>
              <a:gd name="connsiteX287" fmla="*/ 433388 w 1710531"/>
              <a:gd name="connsiteY287" fmla="*/ 1026319 h 1391228"/>
              <a:gd name="connsiteX288" fmla="*/ 433388 w 1710531"/>
              <a:gd name="connsiteY288" fmla="*/ 1012032 h 1391228"/>
              <a:gd name="connsiteX289" fmla="*/ 428625 w 1710531"/>
              <a:gd name="connsiteY289" fmla="*/ 973932 h 1391228"/>
              <a:gd name="connsiteX290" fmla="*/ 423863 w 1710531"/>
              <a:gd name="connsiteY290" fmla="*/ 966788 h 1391228"/>
              <a:gd name="connsiteX291" fmla="*/ 416719 w 1710531"/>
              <a:gd name="connsiteY291" fmla="*/ 962025 h 1391228"/>
              <a:gd name="connsiteX292" fmla="*/ 409575 w 1710531"/>
              <a:gd name="connsiteY292" fmla="*/ 954882 h 1391228"/>
              <a:gd name="connsiteX293" fmla="*/ 402432 w 1710531"/>
              <a:gd name="connsiteY293" fmla="*/ 952500 h 1391228"/>
              <a:gd name="connsiteX294" fmla="*/ 395288 w 1710531"/>
              <a:gd name="connsiteY294" fmla="*/ 947738 h 1391228"/>
              <a:gd name="connsiteX295" fmla="*/ 381000 w 1710531"/>
              <a:gd name="connsiteY295" fmla="*/ 942975 h 1391228"/>
              <a:gd name="connsiteX296" fmla="*/ 369094 w 1710531"/>
              <a:gd name="connsiteY296" fmla="*/ 921544 h 1391228"/>
              <a:gd name="connsiteX297" fmla="*/ 361950 w 1710531"/>
              <a:gd name="connsiteY297" fmla="*/ 916782 h 1391228"/>
              <a:gd name="connsiteX298" fmla="*/ 350044 w 1710531"/>
              <a:gd name="connsiteY298" fmla="*/ 895350 h 1391228"/>
              <a:gd name="connsiteX299" fmla="*/ 345282 w 1710531"/>
              <a:gd name="connsiteY299" fmla="*/ 888207 h 1391228"/>
              <a:gd name="connsiteX300" fmla="*/ 338138 w 1710531"/>
              <a:gd name="connsiteY300" fmla="*/ 873919 h 1391228"/>
              <a:gd name="connsiteX301" fmla="*/ 330994 w 1710531"/>
              <a:gd name="connsiteY301" fmla="*/ 869157 h 1391228"/>
              <a:gd name="connsiteX302" fmla="*/ 319088 w 1710531"/>
              <a:gd name="connsiteY302" fmla="*/ 859632 h 1391228"/>
              <a:gd name="connsiteX303" fmla="*/ 314325 w 1710531"/>
              <a:gd name="connsiteY303" fmla="*/ 852488 h 1391228"/>
              <a:gd name="connsiteX304" fmla="*/ 300038 w 1710531"/>
              <a:gd name="connsiteY304" fmla="*/ 842963 h 1391228"/>
              <a:gd name="connsiteX305" fmla="*/ 273844 w 1710531"/>
              <a:gd name="connsiteY305" fmla="*/ 838200 h 1391228"/>
              <a:gd name="connsiteX306" fmla="*/ 264319 w 1710531"/>
              <a:gd name="connsiteY306" fmla="*/ 835819 h 1391228"/>
              <a:gd name="connsiteX307" fmla="*/ 247650 w 1710531"/>
              <a:gd name="connsiteY307" fmla="*/ 833438 h 1391228"/>
              <a:gd name="connsiteX308" fmla="*/ 223838 w 1710531"/>
              <a:gd name="connsiteY308" fmla="*/ 823913 h 1391228"/>
              <a:gd name="connsiteX309" fmla="*/ 209550 w 1710531"/>
              <a:gd name="connsiteY309" fmla="*/ 814388 h 1391228"/>
              <a:gd name="connsiteX310" fmla="*/ 202407 w 1710531"/>
              <a:gd name="connsiteY310" fmla="*/ 807244 h 1391228"/>
              <a:gd name="connsiteX311" fmla="*/ 195263 w 1710531"/>
              <a:gd name="connsiteY311" fmla="*/ 804863 h 1391228"/>
              <a:gd name="connsiteX312" fmla="*/ 180975 w 1710531"/>
              <a:gd name="connsiteY312" fmla="*/ 797719 h 1391228"/>
              <a:gd name="connsiteX313" fmla="*/ 173832 w 1710531"/>
              <a:gd name="connsiteY313" fmla="*/ 792957 h 1391228"/>
              <a:gd name="connsiteX314" fmla="*/ 157163 w 1710531"/>
              <a:gd name="connsiteY314" fmla="*/ 788194 h 1391228"/>
              <a:gd name="connsiteX315" fmla="*/ 107157 w 1710531"/>
              <a:gd name="connsiteY315" fmla="*/ 790575 h 1391228"/>
              <a:gd name="connsiteX316" fmla="*/ 97632 w 1710531"/>
              <a:gd name="connsiteY316" fmla="*/ 792957 h 1391228"/>
              <a:gd name="connsiteX317" fmla="*/ 61913 w 1710531"/>
              <a:gd name="connsiteY317" fmla="*/ 790575 h 1391228"/>
              <a:gd name="connsiteX318" fmla="*/ 54769 w 1710531"/>
              <a:gd name="connsiteY318" fmla="*/ 785813 h 1391228"/>
              <a:gd name="connsiteX319" fmla="*/ 47625 w 1710531"/>
              <a:gd name="connsiteY319" fmla="*/ 771525 h 1391228"/>
              <a:gd name="connsiteX320" fmla="*/ 42863 w 1710531"/>
              <a:gd name="connsiteY320" fmla="*/ 764382 h 1391228"/>
              <a:gd name="connsiteX321" fmla="*/ 40482 w 1710531"/>
              <a:gd name="connsiteY321" fmla="*/ 757238 h 1391228"/>
              <a:gd name="connsiteX322" fmla="*/ 26194 w 1710531"/>
              <a:gd name="connsiteY322" fmla="*/ 750094 h 1391228"/>
              <a:gd name="connsiteX323" fmla="*/ 7144 w 1710531"/>
              <a:gd name="connsiteY323" fmla="*/ 728663 h 1391228"/>
              <a:gd name="connsiteX324" fmla="*/ 0 w 1710531"/>
              <a:gd name="connsiteY324" fmla="*/ 702469 h 1391228"/>
              <a:gd name="connsiteX325" fmla="*/ 7144 w 1710531"/>
              <a:gd name="connsiteY325"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50132 w 1710531"/>
              <a:gd name="connsiteY258" fmla="*/ 1328738 h 1391228"/>
              <a:gd name="connsiteX259" fmla="*/ 1007269 w 1710531"/>
              <a:gd name="connsiteY259" fmla="*/ 1326357 h 1391228"/>
              <a:gd name="connsiteX260" fmla="*/ 952500 w 1710531"/>
              <a:gd name="connsiteY260" fmla="*/ 1321594 h 1391228"/>
              <a:gd name="connsiteX261" fmla="*/ 888207 w 1710531"/>
              <a:gd name="connsiteY261" fmla="*/ 1314450 h 1391228"/>
              <a:gd name="connsiteX262" fmla="*/ 764927 w 1710531"/>
              <a:gd name="connsiteY262" fmla="*/ 1300262 h 1391228"/>
              <a:gd name="connsiteX263" fmla="*/ 635794 w 1710531"/>
              <a:gd name="connsiteY263" fmla="*/ 1309688 h 1391228"/>
              <a:gd name="connsiteX264" fmla="*/ 485775 w 1710531"/>
              <a:gd name="connsiteY264" fmla="*/ 1312069 h 1391228"/>
              <a:gd name="connsiteX265" fmla="*/ 478632 w 1710531"/>
              <a:gd name="connsiteY265" fmla="*/ 1314450 h 1391228"/>
              <a:gd name="connsiteX266" fmla="*/ 428625 w 1710531"/>
              <a:gd name="connsiteY266" fmla="*/ 1312069 h 1391228"/>
              <a:gd name="connsiteX267" fmla="*/ 431007 w 1710531"/>
              <a:gd name="connsiteY267" fmla="*/ 1285875 h 1391228"/>
              <a:gd name="connsiteX268" fmla="*/ 423863 w 1710531"/>
              <a:gd name="connsiteY268" fmla="*/ 1250157 h 1391228"/>
              <a:gd name="connsiteX269" fmla="*/ 421482 w 1710531"/>
              <a:gd name="connsiteY269" fmla="*/ 1243013 h 1391228"/>
              <a:gd name="connsiteX270" fmla="*/ 414338 w 1710531"/>
              <a:gd name="connsiteY270" fmla="*/ 1238250 h 1391228"/>
              <a:gd name="connsiteX271" fmla="*/ 402432 w 1710531"/>
              <a:gd name="connsiteY271" fmla="*/ 1226344 h 1391228"/>
              <a:gd name="connsiteX272" fmla="*/ 397669 w 1710531"/>
              <a:gd name="connsiteY272" fmla="*/ 1219200 h 1391228"/>
              <a:gd name="connsiteX273" fmla="*/ 390525 w 1710531"/>
              <a:gd name="connsiteY273" fmla="*/ 1212057 h 1391228"/>
              <a:gd name="connsiteX274" fmla="*/ 383382 w 1710531"/>
              <a:gd name="connsiteY274" fmla="*/ 1197769 h 1391228"/>
              <a:gd name="connsiteX275" fmla="*/ 385763 w 1710531"/>
              <a:gd name="connsiteY275" fmla="*/ 1185863 h 1391228"/>
              <a:gd name="connsiteX276" fmla="*/ 395288 w 1710531"/>
              <a:gd name="connsiteY276" fmla="*/ 1171575 h 1391228"/>
              <a:gd name="connsiteX277" fmla="*/ 404813 w 1710531"/>
              <a:gd name="connsiteY277" fmla="*/ 1150144 h 1391228"/>
              <a:gd name="connsiteX278" fmla="*/ 407194 w 1710531"/>
              <a:gd name="connsiteY278" fmla="*/ 1143000 h 1391228"/>
              <a:gd name="connsiteX279" fmla="*/ 414338 w 1710531"/>
              <a:gd name="connsiteY279" fmla="*/ 1135857 h 1391228"/>
              <a:gd name="connsiteX280" fmla="*/ 464344 w 1710531"/>
              <a:gd name="connsiteY280" fmla="*/ 1128713 h 1391228"/>
              <a:gd name="connsiteX281" fmla="*/ 464344 w 1710531"/>
              <a:gd name="connsiteY281" fmla="*/ 1090613 h 1391228"/>
              <a:gd name="connsiteX282" fmla="*/ 466725 w 1710531"/>
              <a:gd name="connsiteY282" fmla="*/ 1071563 h 1391228"/>
              <a:gd name="connsiteX283" fmla="*/ 459582 w 1710531"/>
              <a:gd name="connsiteY283" fmla="*/ 1052513 h 1391228"/>
              <a:gd name="connsiteX284" fmla="*/ 452438 w 1710531"/>
              <a:gd name="connsiteY284" fmla="*/ 1047750 h 1391228"/>
              <a:gd name="connsiteX285" fmla="*/ 442913 w 1710531"/>
              <a:gd name="connsiteY285" fmla="*/ 1035844 h 1391228"/>
              <a:gd name="connsiteX286" fmla="*/ 433388 w 1710531"/>
              <a:gd name="connsiteY286" fmla="*/ 1026319 h 1391228"/>
              <a:gd name="connsiteX287" fmla="*/ 433388 w 1710531"/>
              <a:gd name="connsiteY287" fmla="*/ 1012032 h 1391228"/>
              <a:gd name="connsiteX288" fmla="*/ 428625 w 1710531"/>
              <a:gd name="connsiteY288" fmla="*/ 973932 h 1391228"/>
              <a:gd name="connsiteX289" fmla="*/ 423863 w 1710531"/>
              <a:gd name="connsiteY289" fmla="*/ 966788 h 1391228"/>
              <a:gd name="connsiteX290" fmla="*/ 416719 w 1710531"/>
              <a:gd name="connsiteY290" fmla="*/ 962025 h 1391228"/>
              <a:gd name="connsiteX291" fmla="*/ 409575 w 1710531"/>
              <a:gd name="connsiteY291" fmla="*/ 954882 h 1391228"/>
              <a:gd name="connsiteX292" fmla="*/ 402432 w 1710531"/>
              <a:gd name="connsiteY292" fmla="*/ 952500 h 1391228"/>
              <a:gd name="connsiteX293" fmla="*/ 395288 w 1710531"/>
              <a:gd name="connsiteY293" fmla="*/ 947738 h 1391228"/>
              <a:gd name="connsiteX294" fmla="*/ 381000 w 1710531"/>
              <a:gd name="connsiteY294" fmla="*/ 942975 h 1391228"/>
              <a:gd name="connsiteX295" fmla="*/ 369094 w 1710531"/>
              <a:gd name="connsiteY295" fmla="*/ 921544 h 1391228"/>
              <a:gd name="connsiteX296" fmla="*/ 361950 w 1710531"/>
              <a:gd name="connsiteY296" fmla="*/ 916782 h 1391228"/>
              <a:gd name="connsiteX297" fmla="*/ 350044 w 1710531"/>
              <a:gd name="connsiteY297" fmla="*/ 895350 h 1391228"/>
              <a:gd name="connsiteX298" fmla="*/ 345282 w 1710531"/>
              <a:gd name="connsiteY298" fmla="*/ 888207 h 1391228"/>
              <a:gd name="connsiteX299" fmla="*/ 338138 w 1710531"/>
              <a:gd name="connsiteY299" fmla="*/ 873919 h 1391228"/>
              <a:gd name="connsiteX300" fmla="*/ 330994 w 1710531"/>
              <a:gd name="connsiteY300" fmla="*/ 869157 h 1391228"/>
              <a:gd name="connsiteX301" fmla="*/ 319088 w 1710531"/>
              <a:gd name="connsiteY301" fmla="*/ 859632 h 1391228"/>
              <a:gd name="connsiteX302" fmla="*/ 314325 w 1710531"/>
              <a:gd name="connsiteY302" fmla="*/ 852488 h 1391228"/>
              <a:gd name="connsiteX303" fmla="*/ 300038 w 1710531"/>
              <a:gd name="connsiteY303" fmla="*/ 842963 h 1391228"/>
              <a:gd name="connsiteX304" fmla="*/ 273844 w 1710531"/>
              <a:gd name="connsiteY304" fmla="*/ 838200 h 1391228"/>
              <a:gd name="connsiteX305" fmla="*/ 264319 w 1710531"/>
              <a:gd name="connsiteY305" fmla="*/ 835819 h 1391228"/>
              <a:gd name="connsiteX306" fmla="*/ 247650 w 1710531"/>
              <a:gd name="connsiteY306" fmla="*/ 833438 h 1391228"/>
              <a:gd name="connsiteX307" fmla="*/ 223838 w 1710531"/>
              <a:gd name="connsiteY307" fmla="*/ 823913 h 1391228"/>
              <a:gd name="connsiteX308" fmla="*/ 209550 w 1710531"/>
              <a:gd name="connsiteY308" fmla="*/ 814388 h 1391228"/>
              <a:gd name="connsiteX309" fmla="*/ 202407 w 1710531"/>
              <a:gd name="connsiteY309" fmla="*/ 807244 h 1391228"/>
              <a:gd name="connsiteX310" fmla="*/ 195263 w 1710531"/>
              <a:gd name="connsiteY310" fmla="*/ 804863 h 1391228"/>
              <a:gd name="connsiteX311" fmla="*/ 180975 w 1710531"/>
              <a:gd name="connsiteY311" fmla="*/ 797719 h 1391228"/>
              <a:gd name="connsiteX312" fmla="*/ 173832 w 1710531"/>
              <a:gd name="connsiteY312" fmla="*/ 792957 h 1391228"/>
              <a:gd name="connsiteX313" fmla="*/ 157163 w 1710531"/>
              <a:gd name="connsiteY313" fmla="*/ 788194 h 1391228"/>
              <a:gd name="connsiteX314" fmla="*/ 107157 w 1710531"/>
              <a:gd name="connsiteY314" fmla="*/ 790575 h 1391228"/>
              <a:gd name="connsiteX315" fmla="*/ 97632 w 1710531"/>
              <a:gd name="connsiteY315" fmla="*/ 792957 h 1391228"/>
              <a:gd name="connsiteX316" fmla="*/ 61913 w 1710531"/>
              <a:gd name="connsiteY316" fmla="*/ 790575 h 1391228"/>
              <a:gd name="connsiteX317" fmla="*/ 54769 w 1710531"/>
              <a:gd name="connsiteY317" fmla="*/ 785813 h 1391228"/>
              <a:gd name="connsiteX318" fmla="*/ 47625 w 1710531"/>
              <a:gd name="connsiteY318" fmla="*/ 771525 h 1391228"/>
              <a:gd name="connsiteX319" fmla="*/ 42863 w 1710531"/>
              <a:gd name="connsiteY319" fmla="*/ 764382 h 1391228"/>
              <a:gd name="connsiteX320" fmla="*/ 40482 w 1710531"/>
              <a:gd name="connsiteY320" fmla="*/ 757238 h 1391228"/>
              <a:gd name="connsiteX321" fmla="*/ 26194 w 1710531"/>
              <a:gd name="connsiteY321" fmla="*/ 750094 h 1391228"/>
              <a:gd name="connsiteX322" fmla="*/ 7144 w 1710531"/>
              <a:gd name="connsiteY322" fmla="*/ 728663 h 1391228"/>
              <a:gd name="connsiteX323" fmla="*/ 0 w 1710531"/>
              <a:gd name="connsiteY323" fmla="*/ 702469 h 1391228"/>
              <a:gd name="connsiteX324" fmla="*/ 7144 w 1710531"/>
              <a:gd name="connsiteY324"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085850 w 1710531"/>
              <a:gd name="connsiteY256" fmla="*/ 1338263 h 1391228"/>
              <a:gd name="connsiteX257" fmla="*/ 1050132 w 1710531"/>
              <a:gd name="connsiteY257" fmla="*/ 1328738 h 1391228"/>
              <a:gd name="connsiteX258" fmla="*/ 1007269 w 1710531"/>
              <a:gd name="connsiteY258" fmla="*/ 1326357 h 1391228"/>
              <a:gd name="connsiteX259" fmla="*/ 952500 w 1710531"/>
              <a:gd name="connsiteY259" fmla="*/ 1321594 h 1391228"/>
              <a:gd name="connsiteX260" fmla="*/ 888207 w 1710531"/>
              <a:gd name="connsiteY260" fmla="*/ 1314450 h 1391228"/>
              <a:gd name="connsiteX261" fmla="*/ 764927 w 1710531"/>
              <a:gd name="connsiteY261" fmla="*/ 1300262 h 1391228"/>
              <a:gd name="connsiteX262" fmla="*/ 635794 w 1710531"/>
              <a:gd name="connsiteY262" fmla="*/ 1309688 h 1391228"/>
              <a:gd name="connsiteX263" fmla="*/ 485775 w 1710531"/>
              <a:gd name="connsiteY263" fmla="*/ 1312069 h 1391228"/>
              <a:gd name="connsiteX264" fmla="*/ 478632 w 1710531"/>
              <a:gd name="connsiteY264" fmla="*/ 1314450 h 1391228"/>
              <a:gd name="connsiteX265" fmla="*/ 428625 w 1710531"/>
              <a:gd name="connsiteY265" fmla="*/ 1312069 h 1391228"/>
              <a:gd name="connsiteX266" fmla="*/ 431007 w 1710531"/>
              <a:gd name="connsiteY266" fmla="*/ 1285875 h 1391228"/>
              <a:gd name="connsiteX267" fmla="*/ 423863 w 1710531"/>
              <a:gd name="connsiteY267" fmla="*/ 1250157 h 1391228"/>
              <a:gd name="connsiteX268" fmla="*/ 421482 w 1710531"/>
              <a:gd name="connsiteY268" fmla="*/ 1243013 h 1391228"/>
              <a:gd name="connsiteX269" fmla="*/ 414338 w 1710531"/>
              <a:gd name="connsiteY269" fmla="*/ 1238250 h 1391228"/>
              <a:gd name="connsiteX270" fmla="*/ 402432 w 1710531"/>
              <a:gd name="connsiteY270" fmla="*/ 1226344 h 1391228"/>
              <a:gd name="connsiteX271" fmla="*/ 397669 w 1710531"/>
              <a:gd name="connsiteY271" fmla="*/ 1219200 h 1391228"/>
              <a:gd name="connsiteX272" fmla="*/ 390525 w 1710531"/>
              <a:gd name="connsiteY272" fmla="*/ 1212057 h 1391228"/>
              <a:gd name="connsiteX273" fmla="*/ 383382 w 1710531"/>
              <a:gd name="connsiteY273" fmla="*/ 1197769 h 1391228"/>
              <a:gd name="connsiteX274" fmla="*/ 385763 w 1710531"/>
              <a:gd name="connsiteY274" fmla="*/ 1185863 h 1391228"/>
              <a:gd name="connsiteX275" fmla="*/ 395288 w 1710531"/>
              <a:gd name="connsiteY275" fmla="*/ 1171575 h 1391228"/>
              <a:gd name="connsiteX276" fmla="*/ 404813 w 1710531"/>
              <a:gd name="connsiteY276" fmla="*/ 1150144 h 1391228"/>
              <a:gd name="connsiteX277" fmla="*/ 407194 w 1710531"/>
              <a:gd name="connsiteY277" fmla="*/ 1143000 h 1391228"/>
              <a:gd name="connsiteX278" fmla="*/ 414338 w 1710531"/>
              <a:gd name="connsiteY278" fmla="*/ 1135857 h 1391228"/>
              <a:gd name="connsiteX279" fmla="*/ 464344 w 1710531"/>
              <a:gd name="connsiteY279" fmla="*/ 1128713 h 1391228"/>
              <a:gd name="connsiteX280" fmla="*/ 464344 w 1710531"/>
              <a:gd name="connsiteY280" fmla="*/ 1090613 h 1391228"/>
              <a:gd name="connsiteX281" fmla="*/ 466725 w 1710531"/>
              <a:gd name="connsiteY281" fmla="*/ 1071563 h 1391228"/>
              <a:gd name="connsiteX282" fmla="*/ 459582 w 1710531"/>
              <a:gd name="connsiteY282" fmla="*/ 1052513 h 1391228"/>
              <a:gd name="connsiteX283" fmla="*/ 452438 w 1710531"/>
              <a:gd name="connsiteY283" fmla="*/ 1047750 h 1391228"/>
              <a:gd name="connsiteX284" fmla="*/ 442913 w 1710531"/>
              <a:gd name="connsiteY284" fmla="*/ 1035844 h 1391228"/>
              <a:gd name="connsiteX285" fmla="*/ 433388 w 1710531"/>
              <a:gd name="connsiteY285" fmla="*/ 1026319 h 1391228"/>
              <a:gd name="connsiteX286" fmla="*/ 433388 w 1710531"/>
              <a:gd name="connsiteY286" fmla="*/ 1012032 h 1391228"/>
              <a:gd name="connsiteX287" fmla="*/ 428625 w 1710531"/>
              <a:gd name="connsiteY287" fmla="*/ 973932 h 1391228"/>
              <a:gd name="connsiteX288" fmla="*/ 423863 w 1710531"/>
              <a:gd name="connsiteY288" fmla="*/ 966788 h 1391228"/>
              <a:gd name="connsiteX289" fmla="*/ 416719 w 1710531"/>
              <a:gd name="connsiteY289" fmla="*/ 962025 h 1391228"/>
              <a:gd name="connsiteX290" fmla="*/ 409575 w 1710531"/>
              <a:gd name="connsiteY290" fmla="*/ 954882 h 1391228"/>
              <a:gd name="connsiteX291" fmla="*/ 402432 w 1710531"/>
              <a:gd name="connsiteY291" fmla="*/ 952500 h 1391228"/>
              <a:gd name="connsiteX292" fmla="*/ 395288 w 1710531"/>
              <a:gd name="connsiteY292" fmla="*/ 947738 h 1391228"/>
              <a:gd name="connsiteX293" fmla="*/ 381000 w 1710531"/>
              <a:gd name="connsiteY293" fmla="*/ 942975 h 1391228"/>
              <a:gd name="connsiteX294" fmla="*/ 369094 w 1710531"/>
              <a:gd name="connsiteY294" fmla="*/ 921544 h 1391228"/>
              <a:gd name="connsiteX295" fmla="*/ 361950 w 1710531"/>
              <a:gd name="connsiteY295" fmla="*/ 916782 h 1391228"/>
              <a:gd name="connsiteX296" fmla="*/ 350044 w 1710531"/>
              <a:gd name="connsiteY296" fmla="*/ 895350 h 1391228"/>
              <a:gd name="connsiteX297" fmla="*/ 345282 w 1710531"/>
              <a:gd name="connsiteY297" fmla="*/ 888207 h 1391228"/>
              <a:gd name="connsiteX298" fmla="*/ 338138 w 1710531"/>
              <a:gd name="connsiteY298" fmla="*/ 873919 h 1391228"/>
              <a:gd name="connsiteX299" fmla="*/ 330994 w 1710531"/>
              <a:gd name="connsiteY299" fmla="*/ 869157 h 1391228"/>
              <a:gd name="connsiteX300" fmla="*/ 319088 w 1710531"/>
              <a:gd name="connsiteY300" fmla="*/ 859632 h 1391228"/>
              <a:gd name="connsiteX301" fmla="*/ 314325 w 1710531"/>
              <a:gd name="connsiteY301" fmla="*/ 852488 h 1391228"/>
              <a:gd name="connsiteX302" fmla="*/ 300038 w 1710531"/>
              <a:gd name="connsiteY302" fmla="*/ 842963 h 1391228"/>
              <a:gd name="connsiteX303" fmla="*/ 273844 w 1710531"/>
              <a:gd name="connsiteY303" fmla="*/ 838200 h 1391228"/>
              <a:gd name="connsiteX304" fmla="*/ 264319 w 1710531"/>
              <a:gd name="connsiteY304" fmla="*/ 835819 h 1391228"/>
              <a:gd name="connsiteX305" fmla="*/ 247650 w 1710531"/>
              <a:gd name="connsiteY305" fmla="*/ 833438 h 1391228"/>
              <a:gd name="connsiteX306" fmla="*/ 223838 w 1710531"/>
              <a:gd name="connsiteY306" fmla="*/ 823913 h 1391228"/>
              <a:gd name="connsiteX307" fmla="*/ 209550 w 1710531"/>
              <a:gd name="connsiteY307" fmla="*/ 814388 h 1391228"/>
              <a:gd name="connsiteX308" fmla="*/ 202407 w 1710531"/>
              <a:gd name="connsiteY308" fmla="*/ 807244 h 1391228"/>
              <a:gd name="connsiteX309" fmla="*/ 195263 w 1710531"/>
              <a:gd name="connsiteY309" fmla="*/ 804863 h 1391228"/>
              <a:gd name="connsiteX310" fmla="*/ 180975 w 1710531"/>
              <a:gd name="connsiteY310" fmla="*/ 797719 h 1391228"/>
              <a:gd name="connsiteX311" fmla="*/ 173832 w 1710531"/>
              <a:gd name="connsiteY311" fmla="*/ 792957 h 1391228"/>
              <a:gd name="connsiteX312" fmla="*/ 157163 w 1710531"/>
              <a:gd name="connsiteY312" fmla="*/ 788194 h 1391228"/>
              <a:gd name="connsiteX313" fmla="*/ 107157 w 1710531"/>
              <a:gd name="connsiteY313" fmla="*/ 790575 h 1391228"/>
              <a:gd name="connsiteX314" fmla="*/ 97632 w 1710531"/>
              <a:gd name="connsiteY314" fmla="*/ 792957 h 1391228"/>
              <a:gd name="connsiteX315" fmla="*/ 61913 w 1710531"/>
              <a:gd name="connsiteY315" fmla="*/ 790575 h 1391228"/>
              <a:gd name="connsiteX316" fmla="*/ 54769 w 1710531"/>
              <a:gd name="connsiteY316" fmla="*/ 785813 h 1391228"/>
              <a:gd name="connsiteX317" fmla="*/ 47625 w 1710531"/>
              <a:gd name="connsiteY317" fmla="*/ 771525 h 1391228"/>
              <a:gd name="connsiteX318" fmla="*/ 42863 w 1710531"/>
              <a:gd name="connsiteY318" fmla="*/ 764382 h 1391228"/>
              <a:gd name="connsiteX319" fmla="*/ 40482 w 1710531"/>
              <a:gd name="connsiteY319" fmla="*/ 757238 h 1391228"/>
              <a:gd name="connsiteX320" fmla="*/ 26194 w 1710531"/>
              <a:gd name="connsiteY320" fmla="*/ 750094 h 1391228"/>
              <a:gd name="connsiteX321" fmla="*/ 7144 w 1710531"/>
              <a:gd name="connsiteY321" fmla="*/ 728663 h 1391228"/>
              <a:gd name="connsiteX322" fmla="*/ 0 w 1710531"/>
              <a:gd name="connsiteY322" fmla="*/ 702469 h 1391228"/>
              <a:gd name="connsiteX323" fmla="*/ 7144 w 1710531"/>
              <a:gd name="connsiteY323"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96975 w 1710531"/>
              <a:gd name="connsiteY254" fmla="*/ 1372270 h 1391228"/>
              <a:gd name="connsiteX255" fmla="*/ 1085850 w 1710531"/>
              <a:gd name="connsiteY255" fmla="*/ 1338263 h 1391228"/>
              <a:gd name="connsiteX256" fmla="*/ 1050132 w 1710531"/>
              <a:gd name="connsiteY256" fmla="*/ 1328738 h 1391228"/>
              <a:gd name="connsiteX257" fmla="*/ 1007269 w 1710531"/>
              <a:gd name="connsiteY257" fmla="*/ 1326357 h 1391228"/>
              <a:gd name="connsiteX258" fmla="*/ 952500 w 1710531"/>
              <a:gd name="connsiteY258" fmla="*/ 1321594 h 1391228"/>
              <a:gd name="connsiteX259" fmla="*/ 888207 w 1710531"/>
              <a:gd name="connsiteY259" fmla="*/ 1314450 h 1391228"/>
              <a:gd name="connsiteX260" fmla="*/ 764927 w 1710531"/>
              <a:gd name="connsiteY260" fmla="*/ 1300262 h 1391228"/>
              <a:gd name="connsiteX261" fmla="*/ 635794 w 1710531"/>
              <a:gd name="connsiteY261" fmla="*/ 1309688 h 1391228"/>
              <a:gd name="connsiteX262" fmla="*/ 485775 w 1710531"/>
              <a:gd name="connsiteY262" fmla="*/ 1312069 h 1391228"/>
              <a:gd name="connsiteX263" fmla="*/ 478632 w 1710531"/>
              <a:gd name="connsiteY263" fmla="*/ 1314450 h 1391228"/>
              <a:gd name="connsiteX264" fmla="*/ 428625 w 1710531"/>
              <a:gd name="connsiteY264" fmla="*/ 1312069 h 1391228"/>
              <a:gd name="connsiteX265" fmla="*/ 431007 w 1710531"/>
              <a:gd name="connsiteY265" fmla="*/ 1285875 h 1391228"/>
              <a:gd name="connsiteX266" fmla="*/ 423863 w 1710531"/>
              <a:gd name="connsiteY266" fmla="*/ 1250157 h 1391228"/>
              <a:gd name="connsiteX267" fmla="*/ 421482 w 1710531"/>
              <a:gd name="connsiteY267" fmla="*/ 1243013 h 1391228"/>
              <a:gd name="connsiteX268" fmla="*/ 414338 w 1710531"/>
              <a:gd name="connsiteY268" fmla="*/ 1238250 h 1391228"/>
              <a:gd name="connsiteX269" fmla="*/ 402432 w 1710531"/>
              <a:gd name="connsiteY269" fmla="*/ 1226344 h 1391228"/>
              <a:gd name="connsiteX270" fmla="*/ 397669 w 1710531"/>
              <a:gd name="connsiteY270" fmla="*/ 1219200 h 1391228"/>
              <a:gd name="connsiteX271" fmla="*/ 390525 w 1710531"/>
              <a:gd name="connsiteY271" fmla="*/ 1212057 h 1391228"/>
              <a:gd name="connsiteX272" fmla="*/ 383382 w 1710531"/>
              <a:gd name="connsiteY272" fmla="*/ 1197769 h 1391228"/>
              <a:gd name="connsiteX273" fmla="*/ 385763 w 1710531"/>
              <a:gd name="connsiteY273" fmla="*/ 1185863 h 1391228"/>
              <a:gd name="connsiteX274" fmla="*/ 395288 w 1710531"/>
              <a:gd name="connsiteY274" fmla="*/ 1171575 h 1391228"/>
              <a:gd name="connsiteX275" fmla="*/ 404813 w 1710531"/>
              <a:gd name="connsiteY275" fmla="*/ 1150144 h 1391228"/>
              <a:gd name="connsiteX276" fmla="*/ 407194 w 1710531"/>
              <a:gd name="connsiteY276" fmla="*/ 1143000 h 1391228"/>
              <a:gd name="connsiteX277" fmla="*/ 414338 w 1710531"/>
              <a:gd name="connsiteY277" fmla="*/ 1135857 h 1391228"/>
              <a:gd name="connsiteX278" fmla="*/ 464344 w 1710531"/>
              <a:gd name="connsiteY278" fmla="*/ 1128713 h 1391228"/>
              <a:gd name="connsiteX279" fmla="*/ 464344 w 1710531"/>
              <a:gd name="connsiteY279" fmla="*/ 1090613 h 1391228"/>
              <a:gd name="connsiteX280" fmla="*/ 466725 w 1710531"/>
              <a:gd name="connsiteY280" fmla="*/ 1071563 h 1391228"/>
              <a:gd name="connsiteX281" fmla="*/ 459582 w 1710531"/>
              <a:gd name="connsiteY281" fmla="*/ 1052513 h 1391228"/>
              <a:gd name="connsiteX282" fmla="*/ 452438 w 1710531"/>
              <a:gd name="connsiteY282" fmla="*/ 1047750 h 1391228"/>
              <a:gd name="connsiteX283" fmla="*/ 442913 w 1710531"/>
              <a:gd name="connsiteY283" fmla="*/ 1035844 h 1391228"/>
              <a:gd name="connsiteX284" fmla="*/ 433388 w 1710531"/>
              <a:gd name="connsiteY284" fmla="*/ 1026319 h 1391228"/>
              <a:gd name="connsiteX285" fmla="*/ 433388 w 1710531"/>
              <a:gd name="connsiteY285" fmla="*/ 1012032 h 1391228"/>
              <a:gd name="connsiteX286" fmla="*/ 428625 w 1710531"/>
              <a:gd name="connsiteY286" fmla="*/ 973932 h 1391228"/>
              <a:gd name="connsiteX287" fmla="*/ 423863 w 1710531"/>
              <a:gd name="connsiteY287" fmla="*/ 966788 h 1391228"/>
              <a:gd name="connsiteX288" fmla="*/ 416719 w 1710531"/>
              <a:gd name="connsiteY288" fmla="*/ 962025 h 1391228"/>
              <a:gd name="connsiteX289" fmla="*/ 409575 w 1710531"/>
              <a:gd name="connsiteY289" fmla="*/ 954882 h 1391228"/>
              <a:gd name="connsiteX290" fmla="*/ 402432 w 1710531"/>
              <a:gd name="connsiteY290" fmla="*/ 952500 h 1391228"/>
              <a:gd name="connsiteX291" fmla="*/ 395288 w 1710531"/>
              <a:gd name="connsiteY291" fmla="*/ 947738 h 1391228"/>
              <a:gd name="connsiteX292" fmla="*/ 381000 w 1710531"/>
              <a:gd name="connsiteY292" fmla="*/ 942975 h 1391228"/>
              <a:gd name="connsiteX293" fmla="*/ 369094 w 1710531"/>
              <a:gd name="connsiteY293" fmla="*/ 921544 h 1391228"/>
              <a:gd name="connsiteX294" fmla="*/ 361950 w 1710531"/>
              <a:gd name="connsiteY294" fmla="*/ 916782 h 1391228"/>
              <a:gd name="connsiteX295" fmla="*/ 350044 w 1710531"/>
              <a:gd name="connsiteY295" fmla="*/ 895350 h 1391228"/>
              <a:gd name="connsiteX296" fmla="*/ 345282 w 1710531"/>
              <a:gd name="connsiteY296" fmla="*/ 888207 h 1391228"/>
              <a:gd name="connsiteX297" fmla="*/ 338138 w 1710531"/>
              <a:gd name="connsiteY297" fmla="*/ 873919 h 1391228"/>
              <a:gd name="connsiteX298" fmla="*/ 330994 w 1710531"/>
              <a:gd name="connsiteY298" fmla="*/ 869157 h 1391228"/>
              <a:gd name="connsiteX299" fmla="*/ 319088 w 1710531"/>
              <a:gd name="connsiteY299" fmla="*/ 859632 h 1391228"/>
              <a:gd name="connsiteX300" fmla="*/ 314325 w 1710531"/>
              <a:gd name="connsiteY300" fmla="*/ 852488 h 1391228"/>
              <a:gd name="connsiteX301" fmla="*/ 300038 w 1710531"/>
              <a:gd name="connsiteY301" fmla="*/ 842963 h 1391228"/>
              <a:gd name="connsiteX302" fmla="*/ 273844 w 1710531"/>
              <a:gd name="connsiteY302" fmla="*/ 838200 h 1391228"/>
              <a:gd name="connsiteX303" fmla="*/ 264319 w 1710531"/>
              <a:gd name="connsiteY303" fmla="*/ 835819 h 1391228"/>
              <a:gd name="connsiteX304" fmla="*/ 247650 w 1710531"/>
              <a:gd name="connsiteY304" fmla="*/ 833438 h 1391228"/>
              <a:gd name="connsiteX305" fmla="*/ 223838 w 1710531"/>
              <a:gd name="connsiteY305" fmla="*/ 823913 h 1391228"/>
              <a:gd name="connsiteX306" fmla="*/ 209550 w 1710531"/>
              <a:gd name="connsiteY306" fmla="*/ 814388 h 1391228"/>
              <a:gd name="connsiteX307" fmla="*/ 202407 w 1710531"/>
              <a:gd name="connsiteY307" fmla="*/ 807244 h 1391228"/>
              <a:gd name="connsiteX308" fmla="*/ 195263 w 1710531"/>
              <a:gd name="connsiteY308" fmla="*/ 804863 h 1391228"/>
              <a:gd name="connsiteX309" fmla="*/ 180975 w 1710531"/>
              <a:gd name="connsiteY309" fmla="*/ 797719 h 1391228"/>
              <a:gd name="connsiteX310" fmla="*/ 173832 w 1710531"/>
              <a:gd name="connsiteY310" fmla="*/ 792957 h 1391228"/>
              <a:gd name="connsiteX311" fmla="*/ 157163 w 1710531"/>
              <a:gd name="connsiteY311" fmla="*/ 788194 h 1391228"/>
              <a:gd name="connsiteX312" fmla="*/ 107157 w 1710531"/>
              <a:gd name="connsiteY312" fmla="*/ 790575 h 1391228"/>
              <a:gd name="connsiteX313" fmla="*/ 97632 w 1710531"/>
              <a:gd name="connsiteY313" fmla="*/ 792957 h 1391228"/>
              <a:gd name="connsiteX314" fmla="*/ 61913 w 1710531"/>
              <a:gd name="connsiteY314" fmla="*/ 790575 h 1391228"/>
              <a:gd name="connsiteX315" fmla="*/ 54769 w 1710531"/>
              <a:gd name="connsiteY315" fmla="*/ 785813 h 1391228"/>
              <a:gd name="connsiteX316" fmla="*/ 47625 w 1710531"/>
              <a:gd name="connsiteY316" fmla="*/ 771525 h 1391228"/>
              <a:gd name="connsiteX317" fmla="*/ 42863 w 1710531"/>
              <a:gd name="connsiteY317" fmla="*/ 764382 h 1391228"/>
              <a:gd name="connsiteX318" fmla="*/ 40482 w 1710531"/>
              <a:gd name="connsiteY318" fmla="*/ 757238 h 1391228"/>
              <a:gd name="connsiteX319" fmla="*/ 26194 w 1710531"/>
              <a:gd name="connsiteY319" fmla="*/ 750094 h 1391228"/>
              <a:gd name="connsiteX320" fmla="*/ 7144 w 1710531"/>
              <a:gd name="connsiteY320" fmla="*/ 728663 h 1391228"/>
              <a:gd name="connsiteX321" fmla="*/ 0 w 1710531"/>
              <a:gd name="connsiteY321" fmla="*/ 702469 h 1391228"/>
              <a:gd name="connsiteX322" fmla="*/ 7144 w 1710531"/>
              <a:gd name="connsiteY322" fmla="*/ 681038 h 1391228"/>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47775 w 1710531"/>
              <a:gd name="connsiteY249" fmla="*/ 1345407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68983 w 1710531"/>
              <a:gd name="connsiteY249" fmla="*/ 1300262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68983 w 1710531"/>
              <a:gd name="connsiteY248" fmla="*/ 1300262 h 1378620"/>
              <a:gd name="connsiteX249" fmla="*/ 1247775 w 1710531"/>
              <a:gd name="connsiteY249" fmla="*/ 1373982 h 1378620"/>
              <a:gd name="connsiteX250" fmla="*/ 1257300 w 1710531"/>
              <a:gd name="connsiteY250" fmla="*/ 1376363 h 1378620"/>
              <a:gd name="connsiteX251" fmla="*/ 1233488 w 1710531"/>
              <a:gd name="connsiteY251" fmla="*/ 1376363 h 1378620"/>
              <a:gd name="connsiteX252" fmla="*/ 1196975 w 1710531"/>
              <a:gd name="connsiteY252" fmla="*/ 1372270 h 1378620"/>
              <a:gd name="connsiteX253" fmla="*/ 1085850 w 1710531"/>
              <a:gd name="connsiteY253" fmla="*/ 1338263 h 1378620"/>
              <a:gd name="connsiteX254" fmla="*/ 1050132 w 1710531"/>
              <a:gd name="connsiteY254" fmla="*/ 1328738 h 1378620"/>
              <a:gd name="connsiteX255" fmla="*/ 1007269 w 1710531"/>
              <a:gd name="connsiteY255" fmla="*/ 1326357 h 1378620"/>
              <a:gd name="connsiteX256" fmla="*/ 952500 w 1710531"/>
              <a:gd name="connsiteY256" fmla="*/ 1321594 h 1378620"/>
              <a:gd name="connsiteX257" fmla="*/ 888207 w 1710531"/>
              <a:gd name="connsiteY257" fmla="*/ 1314450 h 1378620"/>
              <a:gd name="connsiteX258" fmla="*/ 764927 w 1710531"/>
              <a:gd name="connsiteY258" fmla="*/ 1300262 h 1378620"/>
              <a:gd name="connsiteX259" fmla="*/ 635794 w 1710531"/>
              <a:gd name="connsiteY259" fmla="*/ 1309688 h 1378620"/>
              <a:gd name="connsiteX260" fmla="*/ 485775 w 1710531"/>
              <a:gd name="connsiteY260" fmla="*/ 1312069 h 1378620"/>
              <a:gd name="connsiteX261" fmla="*/ 478632 w 1710531"/>
              <a:gd name="connsiteY261" fmla="*/ 1314450 h 1378620"/>
              <a:gd name="connsiteX262" fmla="*/ 428625 w 1710531"/>
              <a:gd name="connsiteY262" fmla="*/ 1312069 h 1378620"/>
              <a:gd name="connsiteX263" fmla="*/ 431007 w 1710531"/>
              <a:gd name="connsiteY263" fmla="*/ 1285875 h 1378620"/>
              <a:gd name="connsiteX264" fmla="*/ 423863 w 1710531"/>
              <a:gd name="connsiteY264" fmla="*/ 1250157 h 1378620"/>
              <a:gd name="connsiteX265" fmla="*/ 421482 w 1710531"/>
              <a:gd name="connsiteY265" fmla="*/ 1243013 h 1378620"/>
              <a:gd name="connsiteX266" fmla="*/ 414338 w 1710531"/>
              <a:gd name="connsiteY266" fmla="*/ 1238250 h 1378620"/>
              <a:gd name="connsiteX267" fmla="*/ 402432 w 1710531"/>
              <a:gd name="connsiteY267" fmla="*/ 1226344 h 1378620"/>
              <a:gd name="connsiteX268" fmla="*/ 397669 w 1710531"/>
              <a:gd name="connsiteY268" fmla="*/ 1219200 h 1378620"/>
              <a:gd name="connsiteX269" fmla="*/ 390525 w 1710531"/>
              <a:gd name="connsiteY269" fmla="*/ 1212057 h 1378620"/>
              <a:gd name="connsiteX270" fmla="*/ 383382 w 1710531"/>
              <a:gd name="connsiteY270" fmla="*/ 1197769 h 1378620"/>
              <a:gd name="connsiteX271" fmla="*/ 385763 w 1710531"/>
              <a:gd name="connsiteY271" fmla="*/ 1185863 h 1378620"/>
              <a:gd name="connsiteX272" fmla="*/ 395288 w 1710531"/>
              <a:gd name="connsiteY272" fmla="*/ 1171575 h 1378620"/>
              <a:gd name="connsiteX273" fmla="*/ 404813 w 1710531"/>
              <a:gd name="connsiteY273" fmla="*/ 1150144 h 1378620"/>
              <a:gd name="connsiteX274" fmla="*/ 407194 w 1710531"/>
              <a:gd name="connsiteY274" fmla="*/ 1143000 h 1378620"/>
              <a:gd name="connsiteX275" fmla="*/ 414338 w 1710531"/>
              <a:gd name="connsiteY275" fmla="*/ 1135857 h 1378620"/>
              <a:gd name="connsiteX276" fmla="*/ 464344 w 1710531"/>
              <a:gd name="connsiteY276" fmla="*/ 1128713 h 1378620"/>
              <a:gd name="connsiteX277" fmla="*/ 464344 w 1710531"/>
              <a:gd name="connsiteY277" fmla="*/ 1090613 h 1378620"/>
              <a:gd name="connsiteX278" fmla="*/ 466725 w 1710531"/>
              <a:gd name="connsiteY278" fmla="*/ 1071563 h 1378620"/>
              <a:gd name="connsiteX279" fmla="*/ 459582 w 1710531"/>
              <a:gd name="connsiteY279" fmla="*/ 1052513 h 1378620"/>
              <a:gd name="connsiteX280" fmla="*/ 452438 w 1710531"/>
              <a:gd name="connsiteY280" fmla="*/ 1047750 h 1378620"/>
              <a:gd name="connsiteX281" fmla="*/ 442913 w 1710531"/>
              <a:gd name="connsiteY281" fmla="*/ 1035844 h 1378620"/>
              <a:gd name="connsiteX282" fmla="*/ 433388 w 1710531"/>
              <a:gd name="connsiteY282" fmla="*/ 1026319 h 1378620"/>
              <a:gd name="connsiteX283" fmla="*/ 433388 w 1710531"/>
              <a:gd name="connsiteY283" fmla="*/ 1012032 h 1378620"/>
              <a:gd name="connsiteX284" fmla="*/ 428625 w 1710531"/>
              <a:gd name="connsiteY284" fmla="*/ 973932 h 1378620"/>
              <a:gd name="connsiteX285" fmla="*/ 423863 w 1710531"/>
              <a:gd name="connsiteY285" fmla="*/ 966788 h 1378620"/>
              <a:gd name="connsiteX286" fmla="*/ 416719 w 1710531"/>
              <a:gd name="connsiteY286" fmla="*/ 962025 h 1378620"/>
              <a:gd name="connsiteX287" fmla="*/ 409575 w 1710531"/>
              <a:gd name="connsiteY287" fmla="*/ 954882 h 1378620"/>
              <a:gd name="connsiteX288" fmla="*/ 402432 w 1710531"/>
              <a:gd name="connsiteY288" fmla="*/ 952500 h 1378620"/>
              <a:gd name="connsiteX289" fmla="*/ 395288 w 1710531"/>
              <a:gd name="connsiteY289" fmla="*/ 947738 h 1378620"/>
              <a:gd name="connsiteX290" fmla="*/ 381000 w 1710531"/>
              <a:gd name="connsiteY290" fmla="*/ 942975 h 1378620"/>
              <a:gd name="connsiteX291" fmla="*/ 369094 w 1710531"/>
              <a:gd name="connsiteY291" fmla="*/ 921544 h 1378620"/>
              <a:gd name="connsiteX292" fmla="*/ 361950 w 1710531"/>
              <a:gd name="connsiteY292" fmla="*/ 916782 h 1378620"/>
              <a:gd name="connsiteX293" fmla="*/ 350044 w 1710531"/>
              <a:gd name="connsiteY293" fmla="*/ 895350 h 1378620"/>
              <a:gd name="connsiteX294" fmla="*/ 345282 w 1710531"/>
              <a:gd name="connsiteY294" fmla="*/ 888207 h 1378620"/>
              <a:gd name="connsiteX295" fmla="*/ 338138 w 1710531"/>
              <a:gd name="connsiteY295" fmla="*/ 873919 h 1378620"/>
              <a:gd name="connsiteX296" fmla="*/ 330994 w 1710531"/>
              <a:gd name="connsiteY296" fmla="*/ 869157 h 1378620"/>
              <a:gd name="connsiteX297" fmla="*/ 319088 w 1710531"/>
              <a:gd name="connsiteY297" fmla="*/ 859632 h 1378620"/>
              <a:gd name="connsiteX298" fmla="*/ 314325 w 1710531"/>
              <a:gd name="connsiteY298" fmla="*/ 852488 h 1378620"/>
              <a:gd name="connsiteX299" fmla="*/ 300038 w 1710531"/>
              <a:gd name="connsiteY299" fmla="*/ 842963 h 1378620"/>
              <a:gd name="connsiteX300" fmla="*/ 273844 w 1710531"/>
              <a:gd name="connsiteY300" fmla="*/ 838200 h 1378620"/>
              <a:gd name="connsiteX301" fmla="*/ 264319 w 1710531"/>
              <a:gd name="connsiteY301" fmla="*/ 835819 h 1378620"/>
              <a:gd name="connsiteX302" fmla="*/ 247650 w 1710531"/>
              <a:gd name="connsiteY302" fmla="*/ 833438 h 1378620"/>
              <a:gd name="connsiteX303" fmla="*/ 223838 w 1710531"/>
              <a:gd name="connsiteY303" fmla="*/ 823913 h 1378620"/>
              <a:gd name="connsiteX304" fmla="*/ 209550 w 1710531"/>
              <a:gd name="connsiteY304" fmla="*/ 814388 h 1378620"/>
              <a:gd name="connsiteX305" fmla="*/ 202407 w 1710531"/>
              <a:gd name="connsiteY305" fmla="*/ 807244 h 1378620"/>
              <a:gd name="connsiteX306" fmla="*/ 195263 w 1710531"/>
              <a:gd name="connsiteY306" fmla="*/ 804863 h 1378620"/>
              <a:gd name="connsiteX307" fmla="*/ 180975 w 1710531"/>
              <a:gd name="connsiteY307" fmla="*/ 797719 h 1378620"/>
              <a:gd name="connsiteX308" fmla="*/ 173832 w 1710531"/>
              <a:gd name="connsiteY308" fmla="*/ 792957 h 1378620"/>
              <a:gd name="connsiteX309" fmla="*/ 157163 w 1710531"/>
              <a:gd name="connsiteY309" fmla="*/ 788194 h 1378620"/>
              <a:gd name="connsiteX310" fmla="*/ 107157 w 1710531"/>
              <a:gd name="connsiteY310" fmla="*/ 790575 h 1378620"/>
              <a:gd name="connsiteX311" fmla="*/ 97632 w 1710531"/>
              <a:gd name="connsiteY311" fmla="*/ 792957 h 1378620"/>
              <a:gd name="connsiteX312" fmla="*/ 61913 w 1710531"/>
              <a:gd name="connsiteY312" fmla="*/ 790575 h 1378620"/>
              <a:gd name="connsiteX313" fmla="*/ 54769 w 1710531"/>
              <a:gd name="connsiteY313" fmla="*/ 785813 h 1378620"/>
              <a:gd name="connsiteX314" fmla="*/ 47625 w 1710531"/>
              <a:gd name="connsiteY314" fmla="*/ 771525 h 1378620"/>
              <a:gd name="connsiteX315" fmla="*/ 42863 w 1710531"/>
              <a:gd name="connsiteY315" fmla="*/ 764382 h 1378620"/>
              <a:gd name="connsiteX316" fmla="*/ 40482 w 1710531"/>
              <a:gd name="connsiteY316" fmla="*/ 757238 h 1378620"/>
              <a:gd name="connsiteX317" fmla="*/ 26194 w 1710531"/>
              <a:gd name="connsiteY317" fmla="*/ 750094 h 1378620"/>
              <a:gd name="connsiteX318" fmla="*/ 7144 w 1710531"/>
              <a:gd name="connsiteY318" fmla="*/ 728663 h 1378620"/>
              <a:gd name="connsiteX319" fmla="*/ 0 w 1710531"/>
              <a:gd name="connsiteY319" fmla="*/ 702469 h 1378620"/>
              <a:gd name="connsiteX320" fmla="*/ 7144 w 1710531"/>
              <a:gd name="connsiteY32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47775 w 1710531"/>
              <a:gd name="connsiteY248" fmla="*/ 1373982 h 1378620"/>
              <a:gd name="connsiteX249" fmla="*/ 1257300 w 1710531"/>
              <a:gd name="connsiteY249" fmla="*/ 1376363 h 1378620"/>
              <a:gd name="connsiteX250" fmla="*/ 1233488 w 1710531"/>
              <a:gd name="connsiteY250" fmla="*/ 1376363 h 1378620"/>
              <a:gd name="connsiteX251" fmla="*/ 1196975 w 1710531"/>
              <a:gd name="connsiteY251" fmla="*/ 1372270 h 1378620"/>
              <a:gd name="connsiteX252" fmla="*/ 1085850 w 1710531"/>
              <a:gd name="connsiteY252" fmla="*/ 1338263 h 1378620"/>
              <a:gd name="connsiteX253" fmla="*/ 1050132 w 1710531"/>
              <a:gd name="connsiteY253" fmla="*/ 1328738 h 1378620"/>
              <a:gd name="connsiteX254" fmla="*/ 1007269 w 1710531"/>
              <a:gd name="connsiteY254" fmla="*/ 1326357 h 1378620"/>
              <a:gd name="connsiteX255" fmla="*/ 952500 w 1710531"/>
              <a:gd name="connsiteY255" fmla="*/ 1321594 h 1378620"/>
              <a:gd name="connsiteX256" fmla="*/ 888207 w 1710531"/>
              <a:gd name="connsiteY256" fmla="*/ 1314450 h 1378620"/>
              <a:gd name="connsiteX257" fmla="*/ 764927 w 1710531"/>
              <a:gd name="connsiteY257" fmla="*/ 1300262 h 1378620"/>
              <a:gd name="connsiteX258" fmla="*/ 635794 w 1710531"/>
              <a:gd name="connsiteY258" fmla="*/ 1309688 h 1378620"/>
              <a:gd name="connsiteX259" fmla="*/ 485775 w 1710531"/>
              <a:gd name="connsiteY259" fmla="*/ 1312069 h 1378620"/>
              <a:gd name="connsiteX260" fmla="*/ 478632 w 1710531"/>
              <a:gd name="connsiteY260" fmla="*/ 1314450 h 1378620"/>
              <a:gd name="connsiteX261" fmla="*/ 428625 w 1710531"/>
              <a:gd name="connsiteY261" fmla="*/ 1312069 h 1378620"/>
              <a:gd name="connsiteX262" fmla="*/ 431007 w 1710531"/>
              <a:gd name="connsiteY262" fmla="*/ 1285875 h 1378620"/>
              <a:gd name="connsiteX263" fmla="*/ 423863 w 1710531"/>
              <a:gd name="connsiteY263" fmla="*/ 1250157 h 1378620"/>
              <a:gd name="connsiteX264" fmla="*/ 421482 w 1710531"/>
              <a:gd name="connsiteY264" fmla="*/ 1243013 h 1378620"/>
              <a:gd name="connsiteX265" fmla="*/ 414338 w 1710531"/>
              <a:gd name="connsiteY265" fmla="*/ 1238250 h 1378620"/>
              <a:gd name="connsiteX266" fmla="*/ 402432 w 1710531"/>
              <a:gd name="connsiteY266" fmla="*/ 1226344 h 1378620"/>
              <a:gd name="connsiteX267" fmla="*/ 397669 w 1710531"/>
              <a:gd name="connsiteY267" fmla="*/ 1219200 h 1378620"/>
              <a:gd name="connsiteX268" fmla="*/ 390525 w 1710531"/>
              <a:gd name="connsiteY268" fmla="*/ 1212057 h 1378620"/>
              <a:gd name="connsiteX269" fmla="*/ 383382 w 1710531"/>
              <a:gd name="connsiteY269" fmla="*/ 1197769 h 1378620"/>
              <a:gd name="connsiteX270" fmla="*/ 385763 w 1710531"/>
              <a:gd name="connsiteY270" fmla="*/ 1185863 h 1378620"/>
              <a:gd name="connsiteX271" fmla="*/ 395288 w 1710531"/>
              <a:gd name="connsiteY271" fmla="*/ 1171575 h 1378620"/>
              <a:gd name="connsiteX272" fmla="*/ 404813 w 1710531"/>
              <a:gd name="connsiteY272" fmla="*/ 1150144 h 1378620"/>
              <a:gd name="connsiteX273" fmla="*/ 407194 w 1710531"/>
              <a:gd name="connsiteY273" fmla="*/ 1143000 h 1378620"/>
              <a:gd name="connsiteX274" fmla="*/ 414338 w 1710531"/>
              <a:gd name="connsiteY274" fmla="*/ 1135857 h 1378620"/>
              <a:gd name="connsiteX275" fmla="*/ 464344 w 1710531"/>
              <a:gd name="connsiteY275" fmla="*/ 1128713 h 1378620"/>
              <a:gd name="connsiteX276" fmla="*/ 464344 w 1710531"/>
              <a:gd name="connsiteY276" fmla="*/ 1090613 h 1378620"/>
              <a:gd name="connsiteX277" fmla="*/ 466725 w 1710531"/>
              <a:gd name="connsiteY277" fmla="*/ 1071563 h 1378620"/>
              <a:gd name="connsiteX278" fmla="*/ 459582 w 1710531"/>
              <a:gd name="connsiteY278" fmla="*/ 1052513 h 1378620"/>
              <a:gd name="connsiteX279" fmla="*/ 452438 w 1710531"/>
              <a:gd name="connsiteY279" fmla="*/ 1047750 h 1378620"/>
              <a:gd name="connsiteX280" fmla="*/ 442913 w 1710531"/>
              <a:gd name="connsiteY280" fmla="*/ 1035844 h 1378620"/>
              <a:gd name="connsiteX281" fmla="*/ 433388 w 1710531"/>
              <a:gd name="connsiteY281" fmla="*/ 1026319 h 1378620"/>
              <a:gd name="connsiteX282" fmla="*/ 433388 w 1710531"/>
              <a:gd name="connsiteY282" fmla="*/ 1012032 h 1378620"/>
              <a:gd name="connsiteX283" fmla="*/ 428625 w 1710531"/>
              <a:gd name="connsiteY283" fmla="*/ 973932 h 1378620"/>
              <a:gd name="connsiteX284" fmla="*/ 423863 w 1710531"/>
              <a:gd name="connsiteY284" fmla="*/ 966788 h 1378620"/>
              <a:gd name="connsiteX285" fmla="*/ 416719 w 1710531"/>
              <a:gd name="connsiteY285" fmla="*/ 962025 h 1378620"/>
              <a:gd name="connsiteX286" fmla="*/ 409575 w 1710531"/>
              <a:gd name="connsiteY286" fmla="*/ 954882 h 1378620"/>
              <a:gd name="connsiteX287" fmla="*/ 402432 w 1710531"/>
              <a:gd name="connsiteY287" fmla="*/ 952500 h 1378620"/>
              <a:gd name="connsiteX288" fmla="*/ 395288 w 1710531"/>
              <a:gd name="connsiteY288" fmla="*/ 947738 h 1378620"/>
              <a:gd name="connsiteX289" fmla="*/ 381000 w 1710531"/>
              <a:gd name="connsiteY289" fmla="*/ 942975 h 1378620"/>
              <a:gd name="connsiteX290" fmla="*/ 369094 w 1710531"/>
              <a:gd name="connsiteY290" fmla="*/ 921544 h 1378620"/>
              <a:gd name="connsiteX291" fmla="*/ 361950 w 1710531"/>
              <a:gd name="connsiteY291" fmla="*/ 916782 h 1378620"/>
              <a:gd name="connsiteX292" fmla="*/ 350044 w 1710531"/>
              <a:gd name="connsiteY292" fmla="*/ 895350 h 1378620"/>
              <a:gd name="connsiteX293" fmla="*/ 345282 w 1710531"/>
              <a:gd name="connsiteY293" fmla="*/ 888207 h 1378620"/>
              <a:gd name="connsiteX294" fmla="*/ 338138 w 1710531"/>
              <a:gd name="connsiteY294" fmla="*/ 873919 h 1378620"/>
              <a:gd name="connsiteX295" fmla="*/ 330994 w 1710531"/>
              <a:gd name="connsiteY295" fmla="*/ 869157 h 1378620"/>
              <a:gd name="connsiteX296" fmla="*/ 319088 w 1710531"/>
              <a:gd name="connsiteY296" fmla="*/ 859632 h 1378620"/>
              <a:gd name="connsiteX297" fmla="*/ 314325 w 1710531"/>
              <a:gd name="connsiteY297" fmla="*/ 852488 h 1378620"/>
              <a:gd name="connsiteX298" fmla="*/ 300038 w 1710531"/>
              <a:gd name="connsiteY298" fmla="*/ 842963 h 1378620"/>
              <a:gd name="connsiteX299" fmla="*/ 273844 w 1710531"/>
              <a:gd name="connsiteY299" fmla="*/ 838200 h 1378620"/>
              <a:gd name="connsiteX300" fmla="*/ 264319 w 1710531"/>
              <a:gd name="connsiteY300" fmla="*/ 835819 h 1378620"/>
              <a:gd name="connsiteX301" fmla="*/ 247650 w 1710531"/>
              <a:gd name="connsiteY301" fmla="*/ 833438 h 1378620"/>
              <a:gd name="connsiteX302" fmla="*/ 223838 w 1710531"/>
              <a:gd name="connsiteY302" fmla="*/ 823913 h 1378620"/>
              <a:gd name="connsiteX303" fmla="*/ 209550 w 1710531"/>
              <a:gd name="connsiteY303" fmla="*/ 814388 h 1378620"/>
              <a:gd name="connsiteX304" fmla="*/ 202407 w 1710531"/>
              <a:gd name="connsiteY304" fmla="*/ 807244 h 1378620"/>
              <a:gd name="connsiteX305" fmla="*/ 195263 w 1710531"/>
              <a:gd name="connsiteY305" fmla="*/ 804863 h 1378620"/>
              <a:gd name="connsiteX306" fmla="*/ 180975 w 1710531"/>
              <a:gd name="connsiteY306" fmla="*/ 797719 h 1378620"/>
              <a:gd name="connsiteX307" fmla="*/ 173832 w 1710531"/>
              <a:gd name="connsiteY307" fmla="*/ 792957 h 1378620"/>
              <a:gd name="connsiteX308" fmla="*/ 157163 w 1710531"/>
              <a:gd name="connsiteY308" fmla="*/ 788194 h 1378620"/>
              <a:gd name="connsiteX309" fmla="*/ 107157 w 1710531"/>
              <a:gd name="connsiteY309" fmla="*/ 790575 h 1378620"/>
              <a:gd name="connsiteX310" fmla="*/ 97632 w 1710531"/>
              <a:gd name="connsiteY310" fmla="*/ 792957 h 1378620"/>
              <a:gd name="connsiteX311" fmla="*/ 61913 w 1710531"/>
              <a:gd name="connsiteY311" fmla="*/ 790575 h 1378620"/>
              <a:gd name="connsiteX312" fmla="*/ 54769 w 1710531"/>
              <a:gd name="connsiteY312" fmla="*/ 785813 h 1378620"/>
              <a:gd name="connsiteX313" fmla="*/ 47625 w 1710531"/>
              <a:gd name="connsiteY313" fmla="*/ 771525 h 1378620"/>
              <a:gd name="connsiteX314" fmla="*/ 42863 w 1710531"/>
              <a:gd name="connsiteY314" fmla="*/ 764382 h 1378620"/>
              <a:gd name="connsiteX315" fmla="*/ 40482 w 1710531"/>
              <a:gd name="connsiteY315" fmla="*/ 757238 h 1378620"/>
              <a:gd name="connsiteX316" fmla="*/ 26194 w 1710531"/>
              <a:gd name="connsiteY316" fmla="*/ 750094 h 1378620"/>
              <a:gd name="connsiteX317" fmla="*/ 7144 w 1710531"/>
              <a:gd name="connsiteY317" fmla="*/ 728663 h 1378620"/>
              <a:gd name="connsiteX318" fmla="*/ 0 w 1710531"/>
              <a:gd name="connsiteY318" fmla="*/ 702469 h 1378620"/>
              <a:gd name="connsiteX319" fmla="*/ 7144 w 1710531"/>
              <a:gd name="connsiteY31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78632 w 1710531"/>
              <a:gd name="connsiteY259" fmla="*/ 1314450 h 1378620"/>
              <a:gd name="connsiteX260" fmla="*/ 428625 w 1710531"/>
              <a:gd name="connsiteY260" fmla="*/ 1312069 h 1378620"/>
              <a:gd name="connsiteX261" fmla="*/ 431007 w 1710531"/>
              <a:gd name="connsiteY261" fmla="*/ 1285875 h 1378620"/>
              <a:gd name="connsiteX262" fmla="*/ 423863 w 1710531"/>
              <a:gd name="connsiteY262" fmla="*/ 1250157 h 1378620"/>
              <a:gd name="connsiteX263" fmla="*/ 421482 w 1710531"/>
              <a:gd name="connsiteY263" fmla="*/ 1243013 h 1378620"/>
              <a:gd name="connsiteX264" fmla="*/ 414338 w 1710531"/>
              <a:gd name="connsiteY264" fmla="*/ 1238250 h 1378620"/>
              <a:gd name="connsiteX265" fmla="*/ 402432 w 1710531"/>
              <a:gd name="connsiteY265" fmla="*/ 1226344 h 1378620"/>
              <a:gd name="connsiteX266" fmla="*/ 397669 w 1710531"/>
              <a:gd name="connsiteY266" fmla="*/ 1219200 h 1378620"/>
              <a:gd name="connsiteX267" fmla="*/ 390525 w 1710531"/>
              <a:gd name="connsiteY267" fmla="*/ 1212057 h 1378620"/>
              <a:gd name="connsiteX268" fmla="*/ 383382 w 1710531"/>
              <a:gd name="connsiteY268" fmla="*/ 1197769 h 1378620"/>
              <a:gd name="connsiteX269" fmla="*/ 385763 w 1710531"/>
              <a:gd name="connsiteY269" fmla="*/ 1185863 h 1378620"/>
              <a:gd name="connsiteX270" fmla="*/ 395288 w 1710531"/>
              <a:gd name="connsiteY270" fmla="*/ 1171575 h 1378620"/>
              <a:gd name="connsiteX271" fmla="*/ 404813 w 1710531"/>
              <a:gd name="connsiteY271" fmla="*/ 1150144 h 1378620"/>
              <a:gd name="connsiteX272" fmla="*/ 407194 w 1710531"/>
              <a:gd name="connsiteY272" fmla="*/ 1143000 h 1378620"/>
              <a:gd name="connsiteX273" fmla="*/ 414338 w 1710531"/>
              <a:gd name="connsiteY273" fmla="*/ 1135857 h 1378620"/>
              <a:gd name="connsiteX274" fmla="*/ 464344 w 1710531"/>
              <a:gd name="connsiteY274" fmla="*/ 1128713 h 1378620"/>
              <a:gd name="connsiteX275" fmla="*/ 464344 w 1710531"/>
              <a:gd name="connsiteY275" fmla="*/ 1090613 h 1378620"/>
              <a:gd name="connsiteX276" fmla="*/ 466725 w 1710531"/>
              <a:gd name="connsiteY276" fmla="*/ 1071563 h 1378620"/>
              <a:gd name="connsiteX277" fmla="*/ 459582 w 1710531"/>
              <a:gd name="connsiteY277" fmla="*/ 1052513 h 1378620"/>
              <a:gd name="connsiteX278" fmla="*/ 452438 w 1710531"/>
              <a:gd name="connsiteY278" fmla="*/ 1047750 h 1378620"/>
              <a:gd name="connsiteX279" fmla="*/ 442913 w 1710531"/>
              <a:gd name="connsiteY279" fmla="*/ 1035844 h 1378620"/>
              <a:gd name="connsiteX280" fmla="*/ 433388 w 1710531"/>
              <a:gd name="connsiteY280" fmla="*/ 1026319 h 1378620"/>
              <a:gd name="connsiteX281" fmla="*/ 433388 w 1710531"/>
              <a:gd name="connsiteY281" fmla="*/ 1012032 h 1378620"/>
              <a:gd name="connsiteX282" fmla="*/ 428625 w 1710531"/>
              <a:gd name="connsiteY282" fmla="*/ 973932 h 1378620"/>
              <a:gd name="connsiteX283" fmla="*/ 423863 w 1710531"/>
              <a:gd name="connsiteY283" fmla="*/ 966788 h 1378620"/>
              <a:gd name="connsiteX284" fmla="*/ 416719 w 1710531"/>
              <a:gd name="connsiteY284" fmla="*/ 962025 h 1378620"/>
              <a:gd name="connsiteX285" fmla="*/ 409575 w 1710531"/>
              <a:gd name="connsiteY285" fmla="*/ 954882 h 1378620"/>
              <a:gd name="connsiteX286" fmla="*/ 402432 w 1710531"/>
              <a:gd name="connsiteY286" fmla="*/ 952500 h 1378620"/>
              <a:gd name="connsiteX287" fmla="*/ 395288 w 1710531"/>
              <a:gd name="connsiteY287" fmla="*/ 947738 h 1378620"/>
              <a:gd name="connsiteX288" fmla="*/ 381000 w 1710531"/>
              <a:gd name="connsiteY288" fmla="*/ 942975 h 1378620"/>
              <a:gd name="connsiteX289" fmla="*/ 369094 w 1710531"/>
              <a:gd name="connsiteY289" fmla="*/ 921544 h 1378620"/>
              <a:gd name="connsiteX290" fmla="*/ 361950 w 1710531"/>
              <a:gd name="connsiteY290" fmla="*/ 916782 h 1378620"/>
              <a:gd name="connsiteX291" fmla="*/ 350044 w 1710531"/>
              <a:gd name="connsiteY291" fmla="*/ 895350 h 1378620"/>
              <a:gd name="connsiteX292" fmla="*/ 345282 w 1710531"/>
              <a:gd name="connsiteY292" fmla="*/ 888207 h 1378620"/>
              <a:gd name="connsiteX293" fmla="*/ 338138 w 1710531"/>
              <a:gd name="connsiteY293" fmla="*/ 873919 h 1378620"/>
              <a:gd name="connsiteX294" fmla="*/ 330994 w 1710531"/>
              <a:gd name="connsiteY294" fmla="*/ 869157 h 1378620"/>
              <a:gd name="connsiteX295" fmla="*/ 319088 w 1710531"/>
              <a:gd name="connsiteY295" fmla="*/ 859632 h 1378620"/>
              <a:gd name="connsiteX296" fmla="*/ 314325 w 1710531"/>
              <a:gd name="connsiteY296" fmla="*/ 852488 h 1378620"/>
              <a:gd name="connsiteX297" fmla="*/ 300038 w 1710531"/>
              <a:gd name="connsiteY297" fmla="*/ 842963 h 1378620"/>
              <a:gd name="connsiteX298" fmla="*/ 273844 w 1710531"/>
              <a:gd name="connsiteY298" fmla="*/ 838200 h 1378620"/>
              <a:gd name="connsiteX299" fmla="*/ 264319 w 1710531"/>
              <a:gd name="connsiteY299" fmla="*/ 835819 h 1378620"/>
              <a:gd name="connsiteX300" fmla="*/ 247650 w 1710531"/>
              <a:gd name="connsiteY300" fmla="*/ 833438 h 1378620"/>
              <a:gd name="connsiteX301" fmla="*/ 223838 w 1710531"/>
              <a:gd name="connsiteY301" fmla="*/ 823913 h 1378620"/>
              <a:gd name="connsiteX302" fmla="*/ 209550 w 1710531"/>
              <a:gd name="connsiteY302" fmla="*/ 814388 h 1378620"/>
              <a:gd name="connsiteX303" fmla="*/ 202407 w 1710531"/>
              <a:gd name="connsiteY303" fmla="*/ 807244 h 1378620"/>
              <a:gd name="connsiteX304" fmla="*/ 195263 w 1710531"/>
              <a:gd name="connsiteY304" fmla="*/ 804863 h 1378620"/>
              <a:gd name="connsiteX305" fmla="*/ 180975 w 1710531"/>
              <a:gd name="connsiteY305" fmla="*/ 797719 h 1378620"/>
              <a:gd name="connsiteX306" fmla="*/ 173832 w 1710531"/>
              <a:gd name="connsiteY306" fmla="*/ 792957 h 1378620"/>
              <a:gd name="connsiteX307" fmla="*/ 157163 w 1710531"/>
              <a:gd name="connsiteY307" fmla="*/ 788194 h 1378620"/>
              <a:gd name="connsiteX308" fmla="*/ 107157 w 1710531"/>
              <a:gd name="connsiteY308" fmla="*/ 790575 h 1378620"/>
              <a:gd name="connsiteX309" fmla="*/ 97632 w 1710531"/>
              <a:gd name="connsiteY309" fmla="*/ 792957 h 1378620"/>
              <a:gd name="connsiteX310" fmla="*/ 61913 w 1710531"/>
              <a:gd name="connsiteY310" fmla="*/ 790575 h 1378620"/>
              <a:gd name="connsiteX311" fmla="*/ 54769 w 1710531"/>
              <a:gd name="connsiteY311" fmla="*/ 785813 h 1378620"/>
              <a:gd name="connsiteX312" fmla="*/ 47625 w 1710531"/>
              <a:gd name="connsiteY312" fmla="*/ 771525 h 1378620"/>
              <a:gd name="connsiteX313" fmla="*/ 42863 w 1710531"/>
              <a:gd name="connsiteY313" fmla="*/ 764382 h 1378620"/>
              <a:gd name="connsiteX314" fmla="*/ 40482 w 1710531"/>
              <a:gd name="connsiteY314" fmla="*/ 757238 h 1378620"/>
              <a:gd name="connsiteX315" fmla="*/ 26194 w 1710531"/>
              <a:gd name="connsiteY315" fmla="*/ 750094 h 1378620"/>
              <a:gd name="connsiteX316" fmla="*/ 7144 w 1710531"/>
              <a:gd name="connsiteY316" fmla="*/ 728663 h 1378620"/>
              <a:gd name="connsiteX317" fmla="*/ 0 w 1710531"/>
              <a:gd name="connsiteY317" fmla="*/ 702469 h 1378620"/>
              <a:gd name="connsiteX318" fmla="*/ 7144 w 1710531"/>
              <a:gd name="connsiteY318"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28625 w 1710531"/>
              <a:gd name="connsiteY259" fmla="*/ 1312069 h 1378620"/>
              <a:gd name="connsiteX260" fmla="*/ 431007 w 1710531"/>
              <a:gd name="connsiteY260" fmla="*/ 1285875 h 1378620"/>
              <a:gd name="connsiteX261" fmla="*/ 423863 w 1710531"/>
              <a:gd name="connsiteY261" fmla="*/ 1250157 h 1378620"/>
              <a:gd name="connsiteX262" fmla="*/ 421482 w 1710531"/>
              <a:gd name="connsiteY262" fmla="*/ 1243013 h 1378620"/>
              <a:gd name="connsiteX263" fmla="*/ 414338 w 1710531"/>
              <a:gd name="connsiteY263" fmla="*/ 1238250 h 1378620"/>
              <a:gd name="connsiteX264" fmla="*/ 402432 w 1710531"/>
              <a:gd name="connsiteY264" fmla="*/ 1226344 h 1378620"/>
              <a:gd name="connsiteX265" fmla="*/ 397669 w 1710531"/>
              <a:gd name="connsiteY265" fmla="*/ 1219200 h 1378620"/>
              <a:gd name="connsiteX266" fmla="*/ 390525 w 1710531"/>
              <a:gd name="connsiteY266" fmla="*/ 1212057 h 1378620"/>
              <a:gd name="connsiteX267" fmla="*/ 383382 w 1710531"/>
              <a:gd name="connsiteY267" fmla="*/ 1197769 h 1378620"/>
              <a:gd name="connsiteX268" fmla="*/ 385763 w 1710531"/>
              <a:gd name="connsiteY268" fmla="*/ 1185863 h 1378620"/>
              <a:gd name="connsiteX269" fmla="*/ 395288 w 1710531"/>
              <a:gd name="connsiteY269" fmla="*/ 1171575 h 1378620"/>
              <a:gd name="connsiteX270" fmla="*/ 404813 w 1710531"/>
              <a:gd name="connsiteY270" fmla="*/ 1150144 h 1378620"/>
              <a:gd name="connsiteX271" fmla="*/ 407194 w 1710531"/>
              <a:gd name="connsiteY271" fmla="*/ 1143000 h 1378620"/>
              <a:gd name="connsiteX272" fmla="*/ 414338 w 1710531"/>
              <a:gd name="connsiteY272" fmla="*/ 1135857 h 1378620"/>
              <a:gd name="connsiteX273" fmla="*/ 464344 w 1710531"/>
              <a:gd name="connsiteY273" fmla="*/ 1128713 h 1378620"/>
              <a:gd name="connsiteX274" fmla="*/ 464344 w 1710531"/>
              <a:gd name="connsiteY274" fmla="*/ 1090613 h 1378620"/>
              <a:gd name="connsiteX275" fmla="*/ 466725 w 1710531"/>
              <a:gd name="connsiteY275" fmla="*/ 1071563 h 1378620"/>
              <a:gd name="connsiteX276" fmla="*/ 459582 w 1710531"/>
              <a:gd name="connsiteY276" fmla="*/ 1052513 h 1378620"/>
              <a:gd name="connsiteX277" fmla="*/ 452438 w 1710531"/>
              <a:gd name="connsiteY277" fmla="*/ 1047750 h 1378620"/>
              <a:gd name="connsiteX278" fmla="*/ 442913 w 1710531"/>
              <a:gd name="connsiteY278" fmla="*/ 1035844 h 1378620"/>
              <a:gd name="connsiteX279" fmla="*/ 433388 w 1710531"/>
              <a:gd name="connsiteY279" fmla="*/ 1026319 h 1378620"/>
              <a:gd name="connsiteX280" fmla="*/ 433388 w 1710531"/>
              <a:gd name="connsiteY280" fmla="*/ 1012032 h 1378620"/>
              <a:gd name="connsiteX281" fmla="*/ 428625 w 1710531"/>
              <a:gd name="connsiteY281" fmla="*/ 973932 h 1378620"/>
              <a:gd name="connsiteX282" fmla="*/ 423863 w 1710531"/>
              <a:gd name="connsiteY282" fmla="*/ 966788 h 1378620"/>
              <a:gd name="connsiteX283" fmla="*/ 416719 w 1710531"/>
              <a:gd name="connsiteY283" fmla="*/ 962025 h 1378620"/>
              <a:gd name="connsiteX284" fmla="*/ 409575 w 1710531"/>
              <a:gd name="connsiteY284" fmla="*/ 954882 h 1378620"/>
              <a:gd name="connsiteX285" fmla="*/ 402432 w 1710531"/>
              <a:gd name="connsiteY285" fmla="*/ 952500 h 1378620"/>
              <a:gd name="connsiteX286" fmla="*/ 395288 w 1710531"/>
              <a:gd name="connsiteY286" fmla="*/ 947738 h 1378620"/>
              <a:gd name="connsiteX287" fmla="*/ 381000 w 1710531"/>
              <a:gd name="connsiteY287" fmla="*/ 942975 h 1378620"/>
              <a:gd name="connsiteX288" fmla="*/ 369094 w 1710531"/>
              <a:gd name="connsiteY288" fmla="*/ 921544 h 1378620"/>
              <a:gd name="connsiteX289" fmla="*/ 361950 w 1710531"/>
              <a:gd name="connsiteY289" fmla="*/ 916782 h 1378620"/>
              <a:gd name="connsiteX290" fmla="*/ 350044 w 1710531"/>
              <a:gd name="connsiteY290" fmla="*/ 895350 h 1378620"/>
              <a:gd name="connsiteX291" fmla="*/ 345282 w 1710531"/>
              <a:gd name="connsiteY291" fmla="*/ 888207 h 1378620"/>
              <a:gd name="connsiteX292" fmla="*/ 338138 w 1710531"/>
              <a:gd name="connsiteY292" fmla="*/ 873919 h 1378620"/>
              <a:gd name="connsiteX293" fmla="*/ 330994 w 1710531"/>
              <a:gd name="connsiteY293" fmla="*/ 869157 h 1378620"/>
              <a:gd name="connsiteX294" fmla="*/ 319088 w 1710531"/>
              <a:gd name="connsiteY294" fmla="*/ 859632 h 1378620"/>
              <a:gd name="connsiteX295" fmla="*/ 314325 w 1710531"/>
              <a:gd name="connsiteY295" fmla="*/ 852488 h 1378620"/>
              <a:gd name="connsiteX296" fmla="*/ 300038 w 1710531"/>
              <a:gd name="connsiteY296" fmla="*/ 842963 h 1378620"/>
              <a:gd name="connsiteX297" fmla="*/ 273844 w 1710531"/>
              <a:gd name="connsiteY297" fmla="*/ 838200 h 1378620"/>
              <a:gd name="connsiteX298" fmla="*/ 264319 w 1710531"/>
              <a:gd name="connsiteY298" fmla="*/ 835819 h 1378620"/>
              <a:gd name="connsiteX299" fmla="*/ 247650 w 1710531"/>
              <a:gd name="connsiteY299" fmla="*/ 833438 h 1378620"/>
              <a:gd name="connsiteX300" fmla="*/ 223838 w 1710531"/>
              <a:gd name="connsiteY300" fmla="*/ 823913 h 1378620"/>
              <a:gd name="connsiteX301" fmla="*/ 209550 w 1710531"/>
              <a:gd name="connsiteY301" fmla="*/ 814388 h 1378620"/>
              <a:gd name="connsiteX302" fmla="*/ 202407 w 1710531"/>
              <a:gd name="connsiteY302" fmla="*/ 807244 h 1378620"/>
              <a:gd name="connsiteX303" fmla="*/ 195263 w 1710531"/>
              <a:gd name="connsiteY303" fmla="*/ 804863 h 1378620"/>
              <a:gd name="connsiteX304" fmla="*/ 180975 w 1710531"/>
              <a:gd name="connsiteY304" fmla="*/ 797719 h 1378620"/>
              <a:gd name="connsiteX305" fmla="*/ 173832 w 1710531"/>
              <a:gd name="connsiteY305" fmla="*/ 792957 h 1378620"/>
              <a:gd name="connsiteX306" fmla="*/ 157163 w 1710531"/>
              <a:gd name="connsiteY306" fmla="*/ 788194 h 1378620"/>
              <a:gd name="connsiteX307" fmla="*/ 107157 w 1710531"/>
              <a:gd name="connsiteY307" fmla="*/ 790575 h 1378620"/>
              <a:gd name="connsiteX308" fmla="*/ 97632 w 1710531"/>
              <a:gd name="connsiteY308" fmla="*/ 792957 h 1378620"/>
              <a:gd name="connsiteX309" fmla="*/ 61913 w 1710531"/>
              <a:gd name="connsiteY309" fmla="*/ 790575 h 1378620"/>
              <a:gd name="connsiteX310" fmla="*/ 54769 w 1710531"/>
              <a:gd name="connsiteY310" fmla="*/ 785813 h 1378620"/>
              <a:gd name="connsiteX311" fmla="*/ 47625 w 1710531"/>
              <a:gd name="connsiteY311" fmla="*/ 771525 h 1378620"/>
              <a:gd name="connsiteX312" fmla="*/ 42863 w 1710531"/>
              <a:gd name="connsiteY312" fmla="*/ 764382 h 1378620"/>
              <a:gd name="connsiteX313" fmla="*/ 40482 w 1710531"/>
              <a:gd name="connsiteY313" fmla="*/ 757238 h 1378620"/>
              <a:gd name="connsiteX314" fmla="*/ 26194 w 1710531"/>
              <a:gd name="connsiteY314" fmla="*/ 750094 h 1378620"/>
              <a:gd name="connsiteX315" fmla="*/ 7144 w 1710531"/>
              <a:gd name="connsiteY315" fmla="*/ 728663 h 1378620"/>
              <a:gd name="connsiteX316" fmla="*/ 0 w 1710531"/>
              <a:gd name="connsiteY316" fmla="*/ 702469 h 1378620"/>
              <a:gd name="connsiteX317" fmla="*/ 7144 w 1710531"/>
              <a:gd name="connsiteY317"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196975 w 1710531"/>
              <a:gd name="connsiteY249" fmla="*/ 1372270 h 1378620"/>
              <a:gd name="connsiteX250" fmla="*/ 1085850 w 1710531"/>
              <a:gd name="connsiteY250" fmla="*/ 1338263 h 1378620"/>
              <a:gd name="connsiteX251" fmla="*/ 1050132 w 1710531"/>
              <a:gd name="connsiteY251" fmla="*/ 1328738 h 1378620"/>
              <a:gd name="connsiteX252" fmla="*/ 1007269 w 1710531"/>
              <a:gd name="connsiteY252" fmla="*/ 1326357 h 1378620"/>
              <a:gd name="connsiteX253" fmla="*/ 952500 w 1710531"/>
              <a:gd name="connsiteY253" fmla="*/ 1321594 h 1378620"/>
              <a:gd name="connsiteX254" fmla="*/ 888207 w 1710531"/>
              <a:gd name="connsiteY254" fmla="*/ 1314450 h 1378620"/>
              <a:gd name="connsiteX255" fmla="*/ 764927 w 1710531"/>
              <a:gd name="connsiteY255" fmla="*/ 1300262 h 1378620"/>
              <a:gd name="connsiteX256" fmla="*/ 635794 w 1710531"/>
              <a:gd name="connsiteY256" fmla="*/ 1309688 h 1378620"/>
              <a:gd name="connsiteX257" fmla="*/ 485775 w 1710531"/>
              <a:gd name="connsiteY257" fmla="*/ 1312069 h 1378620"/>
              <a:gd name="connsiteX258" fmla="*/ 428625 w 1710531"/>
              <a:gd name="connsiteY258" fmla="*/ 1312069 h 1378620"/>
              <a:gd name="connsiteX259" fmla="*/ 431007 w 1710531"/>
              <a:gd name="connsiteY259" fmla="*/ 1285875 h 1378620"/>
              <a:gd name="connsiteX260" fmla="*/ 423863 w 1710531"/>
              <a:gd name="connsiteY260" fmla="*/ 1250157 h 1378620"/>
              <a:gd name="connsiteX261" fmla="*/ 421482 w 1710531"/>
              <a:gd name="connsiteY261" fmla="*/ 1243013 h 1378620"/>
              <a:gd name="connsiteX262" fmla="*/ 414338 w 1710531"/>
              <a:gd name="connsiteY262" fmla="*/ 1238250 h 1378620"/>
              <a:gd name="connsiteX263" fmla="*/ 402432 w 1710531"/>
              <a:gd name="connsiteY263" fmla="*/ 1226344 h 1378620"/>
              <a:gd name="connsiteX264" fmla="*/ 397669 w 1710531"/>
              <a:gd name="connsiteY264" fmla="*/ 1219200 h 1378620"/>
              <a:gd name="connsiteX265" fmla="*/ 390525 w 1710531"/>
              <a:gd name="connsiteY265" fmla="*/ 1212057 h 1378620"/>
              <a:gd name="connsiteX266" fmla="*/ 383382 w 1710531"/>
              <a:gd name="connsiteY266" fmla="*/ 1197769 h 1378620"/>
              <a:gd name="connsiteX267" fmla="*/ 385763 w 1710531"/>
              <a:gd name="connsiteY267" fmla="*/ 1185863 h 1378620"/>
              <a:gd name="connsiteX268" fmla="*/ 395288 w 1710531"/>
              <a:gd name="connsiteY268" fmla="*/ 1171575 h 1378620"/>
              <a:gd name="connsiteX269" fmla="*/ 404813 w 1710531"/>
              <a:gd name="connsiteY269" fmla="*/ 1150144 h 1378620"/>
              <a:gd name="connsiteX270" fmla="*/ 407194 w 1710531"/>
              <a:gd name="connsiteY270" fmla="*/ 1143000 h 1378620"/>
              <a:gd name="connsiteX271" fmla="*/ 414338 w 1710531"/>
              <a:gd name="connsiteY271" fmla="*/ 1135857 h 1378620"/>
              <a:gd name="connsiteX272" fmla="*/ 464344 w 1710531"/>
              <a:gd name="connsiteY272" fmla="*/ 1128713 h 1378620"/>
              <a:gd name="connsiteX273" fmla="*/ 464344 w 1710531"/>
              <a:gd name="connsiteY273" fmla="*/ 1090613 h 1378620"/>
              <a:gd name="connsiteX274" fmla="*/ 466725 w 1710531"/>
              <a:gd name="connsiteY274" fmla="*/ 1071563 h 1378620"/>
              <a:gd name="connsiteX275" fmla="*/ 459582 w 1710531"/>
              <a:gd name="connsiteY275" fmla="*/ 1052513 h 1378620"/>
              <a:gd name="connsiteX276" fmla="*/ 452438 w 1710531"/>
              <a:gd name="connsiteY276" fmla="*/ 1047750 h 1378620"/>
              <a:gd name="connsiteX277" fmla="*/ 442913 w 1710531"/>
              <a:gd name="connsiteY277" fmla="*/ 1035844 h 1378620"/>
              <a:gd name="connsiteX278" fmla="*/ 433388 w 1710531"/>
              <a:gd name="connsiteY278" fmla="*/ 1026319 h 1378620"/>
              <a:gd name="connsiteX279" fmla="*/ 433388 w 1710531"/>
              <a:gd name="connsiteY279" fmla="*/ 1012032 h 1378620"/>
              <a:gd name="connsiteX280" fmla="*/ 428625 w 1710531"/>
              <a:gd name="connsiteY280" fmla="*/ 973932 h 1378620"/>
              <a:gd name="connsiteX281" fmla="*/ 423863 w 1710531"/>
              <a:gd name="connsiteY281" fmla="*/ 966788 h 1378620"/>
              <a:gd name="connsiteX282" fmla="*/ 416719 w 1710531"/>
              <a:gd name="connsiteY282" fmla="*/ 962025 h 1378620"/>
              <a:gd name="connsiteX283" fmla="*/ 409575 w 1710531"/>
              <a:gd name="connsiteY283" fmla="*/ 954882 h 1378620"/>
              <a:gd name="connsiteX284" fmla="*/ 402432 w 1710531"/>
              <a:gd name="connsiteY284" fmla="*/ 952500 h 1378620"/>
              <a:gd name="connsiteX285" fmla="*/ 395288 w 1710531"/>
              <a:gd name="connsiteY285" fmla="*/ 947738 h 1378620"/>
              <a:gd name="connsiteX286" fmla="*/ 381000 w 1710531"/>
              <a:gd name="connsiteY286" fmla="*/ 942975 h 1378620"/>
              <a:gd name="connsiteX287" fmla="*/ 369094 w 1710531"/>
              <a:gd name="connsiteY287" fmla="*/ 921544 h 1378620"/>
              <a:gd name="connsiteX288" fmla="*/ 361950 w 1710531"/>
              <a:gd name="connsiteY288" fmla="*/ 916782 h 1378620"/>
              <a:gd name="connsiteX289" fmla="*/ 350044 w 1710531"/>
              <a:gd name="connsiteY289" fmla="*/ 895350 h 1378620"/>
              <a:gd name="connsiteX290" fmla="*/ 345282 w 1710531"/>
              <a:gd name="connsiteY290" fmla="*/ 888207 h 1378620"/>
              <a:gd name="connsiteX291" fmla="*/ 338138 w 1710531"/>
              <a:gd name="connsiteY291" fmla="*/ 873919 h 1378620"/>
              <a:gd name="connsiteX292" fmla="*/ 330994 w 1710531"/>
              <a:gd name="connsiteY292" fmla="*/ 869157 h 1378620"/>
              <a:gd name="connsiteX293" fmla="*/ 319088 w 1710531"/>
              <a:gd name="connsiteY293" fmla="*/ 859632 h 1378620"/>
              <a:gd name="connsiteX294" fmla="*/ 314325 w 1710531"/>
              <a:gd name="connsiteY294" fmla="*/ 852488 h 1378620"/>
              <a:gd name="connsiteX295" fmla="*/ 300038 w 1710531"/>
              <a:gd name="connsiteY295" fmla="*/ 842963 h 1378620"/>
              <a:gd name="connsiteX296" fmla="*/ 273844 w 1710531"/>
              <a:gd name="connsiteY296" fmla="*/ 838200 h 1378620"/>
              <a:gd name="connsiteX297" fmla="*/ 264319 w 1710531"/>
              <a:gd name="connsiteY297" fmla="*/ 835819 h 1378620"/>
              <a:gd name="connsiteX298" fmla="*/ 247650 w 1710531"/>
              <a:gd name="connsiteY298" fmla="*/ 833438 h 1378620"/>
              <a:gd name="connsiteX299" fmla="*/ 223838 w 1710531"/>
              <a:gd name="connsiteY299" fmla="*/ 823913 h 1378620"/>
              <a:gd name="connsiteX300" fmla="*/ 209550 w 1710531"/>
              <a:gd name="connsiteY300" fmla="*/ 814388 h 1378620"/>
              <a:gd name="connsiteX301" fmla="*/ 202407 w 1710531"/>
              <a:gd name="connsiteY301" fmla="*/ 807244 h 1378620"/>
              <a:gd name="connsiteX302" fmla="*/ 195263 w 1710531"/>
              <a:gd name="connsiteY302" fmla="*/ 804863 h 1378620"/>
              <a:gd name="connsiteX303" fmla="*/ 180975 w 1710531"/>
              <a:gd name="connsiteY303" fmla="*/ 797719 h 1378620"/>
              <a:gd name="connsiteX304" fmla="*/ 173832 w 1710531"/>
              <a:gd name="connsiteY304" fmla="*/ 792957 h 1378620"/>
              <a:gd name="connsiteX305" fmla="*/ 157163 w 1710531"/>
              <a:gd name="connsiteY305" fmla="*/ 788194 h 1378620"/>
              <a:gd name="connsiteX306" fmla="*/ 107157 w 1710531"/>
              <a:gd name="connsiteY306" fmla="*/ 790575 h 1378620"/>
              <a:gd name="connsiteX307" fmla="*/ 97632 w 1710531"/>
              <a:gd name="connsiteY307" fmla="*/ 792957 h 1378620"/>
              <a:gd name="connsiteX308" fmla="*/ 61913 w 1710531"/>
              <a:gd name="connsiteY308" fmla="*/ 790575 h 1378620"/>
              <a:gd name="connsiteX309" fmla="*/ 54769 w 1710531"/>
              <a:gd name="connsiteY309" fmla="*/ 785813 h 1378620"/>
              <a:gd name="connsiteX310" fmla="*/ 47625 w 1710531"/>
              <a:gd name="connsiteY310" fmla="*/ 771525 h 1378620"/>
              <a:gd name="connsiteX311" fmla="*/ 42863 w 1710531"/>
              <a:gd name="connsiteY311" fmla="*/ 764382 h 1378620"/>
              <a:gd name="connsiteX312" fmla="*/ 40482 w 1710531"/>
              <a:gd name="connsiteY312" fmla="*/ 757238 h 1378620"/>
              <a:gd name="connsiteX313" fmla="*/ 26194 w 1710531"/>
              <a:gd name="connsiteY313" fmla="*/ 750094 h 1378620"/>
              <a:gd name="connsiteX314" fmla="*/ 7144 w 1710531"/>
              <a:gd name="connsiteY314" fmla="*/ 728663 h 1378620"/>
              <a:gd name="connsiteX315" fmla="*/ 0 w 1710531"/>
              <a:gd name="connsiteY315" fmla="*/ 702469 h 1378620"/>
              <a:gd name="connsiteX316" fmla="*/ 7144 w 1710531"/>
              <a:gd name="connsiteY316"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57300 w 1710531"/>
              <a:gd name="connsiteY247" fmla="*/ 1376363 h 1378620"/>
              <a:gd name="connsiteX248" fmla="*/ 1196975 w 1710531"/>
              <a:gd name="connsiteY248" fmla="*/ 1372270 h 1378620"/>
              <a:gd name="connsiteX249" fmla="*/ 1085850 w 1710531"/>
              <a:gd name="connsiteY249" fmla="*/ 1338263 h 1378620"/>
              <a:gd name="connsiteX250" fmla="*/ 1050132 w 1710531"/>
              <a:gd name="connsiteY250" fmla="*/ 1328738 h 1378620"/>
              <a:gd name="connsiteX251" fmla="*/ 1007269 w 1710531"/>
              <a:gd name="connsiteY251" fmla="*/ 1326357 h 1378620"/>
              <a:gd name="connsiteX252" fmla="*/ 952500 w 1710531"/>
              <a:gd name="connsiteY252" fmla="*/ 1321594 h 1378620"/>
              <a:gd name="connsiteX253" fmla="*/ 888207 w 1710531"/>
              <a:gd name="connsiteY253" fmla="*/ 1314450 h 1378620"/>
              <a:gd name="connsiteX254" fmla="*/ 764927 w 1710531"/>
              <a:gd name="connsiteY254" fmla="*/ 1300262 h 1378620"/>
              <a:gd name="connsiteX255" fmla="*/ 635794 w 1710531"/>
              <a:gd name="connsiteY255" fmla="*/ 1309688 h 1378620"/>
              <a:gd name="connsiteX256" fmla="*/ 485775 w 1710531"/>
              <a:gd name="connsiteY256" fmla="*/ 1312069 h 1378620"/>
              <a:gd name="connsiteX257" fmla="*/ 428625 w 1710531"/>
              <a:gd name="connsiteY257" fmla="*/ 1312069 h 1378620"/>
              <a:gd name="connsiteX258" fmla="*/ 431007 w 1710531"/>
              <a:gd name="connsiteY258" fmla="*/ 1285875 h 1378620"/>
              <a:gd name="connsiteX259" fmla="*/ 423863 w 1710531"/>
              <a:gd name="connsiteY259" fmla="*/ 1250157 h 1378620"/>
              <a:gd name="connsiteX260" fmla="*/ 421482 w 1710531"/>
              <a:gd name="connsiteY260" fmla="*/ 1243013 h 1378620"/>
              <a:gd name="connsiteX261" fmla="*/ 414338 w 1710531"/>
              <a:gd name="connsiteY261" fmla="*/ 1238250 h 1378620"/>
              <a:gd name="connsiteX262" fmla="*/ 402432 w 1710531"/>
              <a:gd name="connsiteY262" fmla="*/ 1226344 h 1378620"/>
              <a:gd name="connsiteX263" fmla="*/ 397669 w 1710531"/>
              <a:gd name="connsiteY263" fmla="*/ 1219200 h 1378620"/>
              <a:gd name="connsiteX264" fmla="*/ 390525 w 1710531"/>
              <a:gd name="connsiteY264" fmla="*/ 1212057 h 1378620"/>
              <a:gd name="connsiteX265" fmla="*/ 383382 w 1710531"/>
              <a:gd name="connsiteY265" fmla="*/ 1197769 h 1378620"/>
              <a:gd name="connsiteX266" fmla="*/ 385763 w 1710531"/>
              <a:gd name="connsiteY266" fmla="*/ 1185863 h 1378620"/>
              <a:gd name="connsiteX267" fmla="*/ 395288 w 1710531"/>
              <a:gd name="connsiteY267" fmla="*/ 1171575 h 1378620"/>
              <a:gd name="connsiteX268" fmla="*/ 404813 w 1710531"/>
              <a:gd name="connsiteY268" fmla="*/ 1150144 h 1378620"/>
              <a:gd name="connsiteX269" fmla="*/ 407194 w 1710531"/>
              <a:gd name="connsiteY269" fmla="*/ 1143000 h 1378620"/>
              <a:gd name="connsiteX270" fmla="*/ 414338 w 1710531"/>
              <a:gd name="connsiteY270" fmla="*/ 1135857 h 1378620"/>
              <a:gd name="connsiteX271" fmla="*/ 464344 w 1710531"/>
              <a:gd name="connsiteY271" fmla="*/ 1128713 h 1378620"/>
              <a:gd name="connsiteX272" fmla="*/ 464344 w 1710531"/>
              <a:gd name="connsiteY272" fmla="*/ 1090613 h 1378620"/>
              <a:gd name="connsiteX273" fmla="*/ 466725 w 1710531"/>
              <a:gd name="connsiteY273" fmla="*/ 1071563 h 1378620"/>
              <a:gd name="connsiteX274" fmla="*/ 459582 w 1710531"/>
              <a:gd name="connsiteY274" fmla="*/ 1052513 h 1378620"/>
              <a:gd name="connsiteX275" fmla="*/ 452438 w 1710531"/>
              <a:gd name="connsiteY275" fmla="*/ 1047750 h 1378620"/>
              <a:gd name="connsiteX276" fmla="*/ 442913 w 1710531"/>
              <a:gd name="connsiteY276" fmla="*/ 1035844 h 1378620"/>
              <a:gd name="connsiteX277" fmla="*/ 433388 w 1710531"/>
              <a:gd name="connsiteY277" fmla="*/ 1026319 h 1378620"/>
              <a:gd name="connsiteX278" fmla="*/ 433388 w 1710531"/>
              <a:gd name="connsiteY278" fmla="*/ 1012032 h 1378620"/>
              <a:gd name="connsiteX279" fmla="*/ 428625 w 1710531"/>
              <a:gd name="connsiteY279" fmla="*/ 973932 h 1378620"/>
              <a:gd name="connsiteX280" fmla="*/ 423863 w 1710531"/>
              <a:gd name="connsiteY280" fmla="*/ 966788 h 1378620"/>
              <a:gd name="connsiteX281" fmla="*/ 416719 w 1710531"/>
              <a:gd name="connsiteY281" fmla="*/ 962025 h 1378620"/>
              <a:gd name="connsiteX282" fmla="*/ 409575 w 1710531"/>
              <a:gd name="connsiteY282" fmla="*/ 954882 h 1378620"/>
              <a:gd name="connsiteX283" fmla="*/ 402432 w 1710531"/>
              <a:gd name="connsiteY283" fmla="*/ 952500 h 1378620"/>
              <a:gd name="connsiteX284" fmla="*/ 395288 w 1710531"/>
              <a:gd name="connsiteY284" fmla="*/ 947738 h 1378620"/>
              <a:gd name="connsiteX285" fmla="*/ 381000 w 1710531"/>
              <a:gd name="connsiteY285" fmla="*/ 942975 h 1378620"/>
              <a:gd name="connsiteX286" fmla="*/ 369094 w 1710531"/>
              <a:gd name="connsiteY286" fmla="*/ 921544 h 1378620"/>
              <a:gd name="connsiteX287" fmla="*/ 361950 w 1710531"/>
              <a:gd name="connsiteY287" fmla="*/ 916782 h 1378620"/>
              <a:gd name="connsiteX288" fmla="*/ 350044 w 1710531"/>
              <a:gd name="connsiteY288" fmla="*/ 895350 h 1378620"/>
              <a:gd name="connsiteX289" fmla="*/ 345282 w 1710531"/>
              <a:gd name="connsiteY289" fmla="*/ 888207 h 1378620"/>
              <a:gd name="connsiteX290" fmla="*/ 338138 w 1710531"/>
              <a:gd name="connsiteY290" fmla="*/ 873919 h 1378620"/>
              <a:gd name="connsiteX291" fmla="*/ 330994 w 1710531"/>
              <a:gd name="connsiteY291" fmla="*/ 869157 h 1378620"/>
              <a:gd name="connsiteX292" fmla="*/ 319088 w 1710531"/>
              <a:gd name="connsiteY292" fmla="*/ 859632 h 1378620"/>
              <a:gd name="connsiteX293" fmla="*/ 314325 w 1710531"/>
              <a:gd name="connsiteY293" fmla="*/ 852488 h 1378620"/>
              <a:gd name="connsiteX294" fmla="*/ 300038 w 1710531"/>
              <a:gd name="connsiteY294" fmla="*/ 842963 h 1378620"/>
              <a:gd name="connsiteX295" fmla="*/ 273844 w 1710531"/>
              <a:gd name="connsiteY295" fmla="*/ 838200 h 1378620"/>
              <a:gd name="connsiteX296" fmla="*/ 264319 w 1710531"/>
              <a:gd name="connsiteY296" fmla="*/ 835819 h 1378620"/>
              <a:gd name="connsiteX297" fmla="*/ 247650 w 1710531"/>
              <a:gd name="connsiteY297" fmla="*/ 833438 h 1378620"/>
              <a:gd name="connsiteX298" fmla="*/ 223838 w 1710531"/>
              <a:gd name="connsiteY298" fmla="*/ 823913 h 1378620"/>
              <a:gd name="connsiteX299" fmla="*/ 209550 w 1710531"/>
              <a:gd name="connsiteY299" fmla="*/ 814388 h 1378620"/>
              <a:gd name="connsiteX300" fmla="*/ 202407 w 1710531"/>
              <a:gd name="connsiteY300" fmla="*/ 807244 h 1378620"/>
              <a:gd name="connsiteX301" fmla="*/ 195263 w 1710531"/>
              <a:gd name="connsiteY301" fmla="*/ 804863 h 1378620"/>
              <a:gd name="connsiteX302" fmla="*/ 180975 w 1710531"/>
              <a:gd name="connsiteY302" fmla="*/ 797719 h 1378620"/>
              <a:gd name="connsiteX303" fmla="*/ 173832 w 1710531"/>
              <a:gd name="connsiteY303" fmla="*/ 792957 h 1378620"/>
              <a:gd name="connsiteX304" fmla="*/ 157163 w 1710531"/>
              <a:gd name="connsiteY304" fmla="*/ 788194 h 1378620"/>
              <a:gd name="connsiteX305" fmla="*/ 107157 w 1710531"/>
              <a:gd name="connsiteY305" fmla="*/ 790575 h 1378620"/>
              <a:gd name="connsiteX306" fmla="*/ 97632 w 1710531"/>
              <a:gd name="connsiteY306" fmla="*/ 792957 h 1378620"/>
              <a:gd name="connsiteX307" fmla="*/ 61913 w 1710531"/>
              <a:gd name="connsiteY307" fmla="*/ 790575 h 1378620"/>
              <a:gd name="connsiteX308" fmla="*/ 54769 w 1710531"/>
              <a:gd name="connsiteY308" fmla="*/ 785813 h 1378620"/>
              <a:gd name="connsiteX309" fmla="*/ 47625 w 1710531"/>
              <a:gd name="connsiteY309" fmla="*/ 771525 h 1378620"/>
              <a:gd name="connsiteX310" fmla="*/ 42863 w 1710531"/>
              <a:gd name="connsiteY310" fmla="*/ 764382 h 1378620"/>
              <a:gd name="connsiteX311" fmla="*/ 40482 w 1710531"/>
              <a:gd name="connsiteY311" fmla="*/ 757238 h 1378620"/>
              <a:gd name="connsiteX312" fmla="*/ 26194 w 1710531"/>
              <a:gd name="connsiteY312" fmla="*/ 750094 h 1378620"/>
              <a:gd name="connsiteX313" fmla="*/ 7144 w 1710531"/>
              <a:gd name="connsiteY313" fmla="*/ 728663 h 1378620"/>
              <a:gd name="connsiteX314" fmla="*/ 0 w 1710531"/>
              <a:gd name="connsiteY314" fmla="*/ 702469 h 1378620"/>
              <a:gd name="connsiteX315" fmla="*/ 7144 w 1710531"/>
              <a:gd name="connsiteY315"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64444 w 1710531"/>
              <a:gd name="connsiteY244" fmla="*/ 1319213 h 1378620"/>
              <a:gd name="connsiteX245" fmla="*/ 1252538 w 1710531"/>
              <a:gd name="connsiteY245" fmla="*/ 1335882 h 1378620"/>
              <a:gd name="connsiteX246" fmla="*/ 1257300 w 1710531"/>
              <a:gd name="connsiteY246" fmla="*/ 1376363 h 1378620"/>
              <a:gd name="connsiteX247" fmla="*/ 1196975 w 1710531"/>
              <a:gd name="connsiteY247" fmla="*/ 1372270 h 1378620"/>
              <a:gd name="connsiteX248" fmla="*/ 1085850 w 1710531"/>
              <a:gd name="connsiteY248" fmla="*/ 1338263 h 1378620"/>
              <a:gd name="connsiteX249" fmla="*/ 1050132 w 1710531"/>
              <a:gd name="connsiteY249" fmla="*/ 1328738 h 1378620"/>
              <a:gd name="connsiteX250" fmla="*/ 1007269 w 1710531"/>
              <a:gd name="connsiteY250" fmla="*/ 1326357 h 1378620"/>
              <a:gd name="connsiteX251" fmla="*/ 952500 w 1710531"/>
              <a:gd name="connsiteY251" fmla="*/ 1321594 h 1378620"/>
              <a:gd name="connsiteX252" fmla="*/ 888207 w 1710531"/>
              <a:gd name="connsiteY252" fmla="*/ 1314450 h 1378620"/>
              <a:gd name="connsiteX253" fmla="*/ 764927 w 1710531"/>
              <a:gd name="connsiteY253" fmla="*/ 1300262 h 1378620"/>
              <a:gd name="connsiteX254" fmla="*/ 635794 w 1710531"/>
              <a:gd name="connsiteY254" fmla="*/ 1309688 h 1378620"/>
              <a:gd name="connsiteX255" fmla="*/ 485775 w 1710531"/>
              <a:gd name="connsiteY255" fmla="*/ 1312069 h 1378620"/>
              <a:gd name="connsiteX256" fmla="*/ 428625 w 1710531"/>
              <a:gd name="connsiteY256" fmla="*/ 1312069 h 1378620"/>
              <a:gd name="connsiteX257" fmla="*/ 431007 w 1710531"/>
              <a:gd name="connsiteY257" fmla="*/ 1285875 h 1378620"/>
              <a:gd name="connsiteX258" fmla="*/ 423863 w 1710531"/>
              <a:gd name="connsiteY258" fmla="*/ 1250157 h 1378620"/>
              <a:gd name="connsiteX259" fmla="*/ 421482 w 1710531"/>
              <a:gd name="connsiteY259" fmla="*/ 1243013 h 1378620"/>
              <a:gd name="connsiteX260" fmla="*/ 414338 w 1710531"/>
              <a:gd name="connsiteY260" fmla="*/ 1238250 h 1378620"/>
              <a:gd name="connsiteX261" fmla="*/ 402432 w 1710531"/>
              <a:gd name="connsiteY261" fmla="*/ 1226344 h 1378620"/>
              <a:gd name="connsiteX262" fmla="*/ 397669 w 1710531"/>
              <a:gd name="connsiteY262" fmla="*/ 1219200 h 1378620"/>
              <a:gd name="connsiteX263" fmla="*/ 390525 w 1710531"/>
              <a:gd name="connsiteY263" fmla="*/ 1212057 h 1378620"/>
              <a:gd name="connsiteX264" fmla="*/ 383382 w 1710531"/>
              <a:gd name="connsiteY264" fmla="*/ 1197769 h 1378620"/>
              <a:gd name="connsiteX265" fmla="*/ 385763 w 1710531"/>
              <a:gd name="connsiteY265" fmla="*/ 1185863 h 1378620"/>
              <a:gd name="connsiteX266" fmla="*/ 395288 w 1710531"/>
              <a:gd name="connsiteY266" fmla="*/ 1171575 h 1378620"/>
              <a:gd name="connsiteX267" fmla="*/ 404813 w 1710531"/>
              <a:gd name="connsiteY267" fmla="*/ 1150144 h 1378620"/>
              <a:gd name="connsiteX268" fmla="*/ 407194 w 1710531"/>
              <a:gd name="connsiteY268" fmla="*/ 1143000 h 1378620"/>
              <a:gd name="connsiteX269" fmla="*/ 414338 w 1710531"/>
              <a:gd name="connsiteY269" fmla="*/ 1135857 h 1378620"/>
              <a:gd name="connsiteX270" fmla="*/ 464344 w 1710531"/>
              <a:gd name="connsiteY270" fmla="*/ 1128713 h 1378620"/>
              <a:gd name="connsiteX271" fmla="*/ 464344 w 1710531"/>
              <a:gd name="connsiteY271" fmla="*/ 1090613 h 1378620"/>
              <a:gd name="connsiteX272" fmla="*/ 466725 w 1710531"/>
              <a:gd name="connsiteY272" fmla="*/ 1071563 h 1378620"/>
              <a:gd name="connsiteX273" fmla="*/ 459582 w 1710531"/>
              <a:gd name="connsiteY273" fmla="*/ 1052513 h 1378620"/>
              <a:gd name="connsiteX274" fmla="*/ 452438 w 1710531"/>
              <a:gd name="connsiteY274" fmla="*/ 1047750 h 1378620"/>
              <a:gd name="connsiteX275" fmla="*/ 442913 w 1710531"/>
              <a:gd name="connsiteY275" fmla="*/ 1035844 h 1378620"/>
              <a:gd name="connsiteX276" fmla="*/ 433388 w 1710531"/>
              <a:gd name="connsiteY276" fmla="*/ 1026319 h 1378620"/>
              <a:gd name="connsiteX277" fmla="*/ 433388 w 1710531"/>
              <a:gd name="connsiteY277" fmla="*/ 1012032 h 1378620"/>
              <a:gd name="connsiteX278" fmla="*/ 428625 w 1710531"/>
              <a:gd name="connsiteY278" fmla="*/ 973932 h 1378620"/>
              <a:gd name="connsiteX279" fmla="*/ 423863 w 1710531"/>
              <a:gd name="connsiteY279" fmla="*/ 966788 h 1378620"/>
              <a:gd name="connsiteX280" fmla="*/ 416719 w 1710531"/>
              <a:gd name="connsiteY280" fmla="*/ 962025 h 1378620"/>
              <a:gd name="connsiteX281" fmla="*/ 409575 w 1710531"/>
              <a:gd name="connsiteY281" fmla="*/ 954882 h 1378620"/>
              <a:gd name="connsiteX282" fmla="*/ 402432 w 1710531"/>
              <a:gd name="connsiteY282" fmla="*/ 952500 h 1378620"/>
              <a:gd name="connsiteX283" fmla="*/ 395288 w 1710531"/>
              <a:gd name="connsiteY283" fmla="*/ 947738 h 1378620"/>
              <a:gd name="connsiteX284" fmla="*/ 381000 w 1710531"/>
              <a:gd name="connsiteY284" fmla="*/ 942975 h 1378620"/>
              <a:gd name="connsiteX285" fmla="*/ 369094 w 1710531"/>
              <a:gd name="connsiteY285" fmla="*/ 921544 h 1378620"/>
              <a:gd name="connsiteX286" fmla="*/ 361950 w 1710531"/>
              <a:gd name="connsiteY286" fmla="*/ 916782 h 1378620"/>
              <a:gd name="connsiteX287" fmla="*/ 350044 w 1710531"/>
              <a:gd name="connsiteY287" fmla="*/ 895350 h 1378620"/>
              <a:gd name="connsiteX288" fmla="*/ 345282 w 1710531"/>
              <a:gd name="connsiteY288" fmla="*/ 888207 h 1378620"/>
              <a:gd name="connsiteX289" fmla="*/ 338138 w 1710531"/>
              <a:gd name="connsiteY289" fmla="*/ 873919 h 1378620"/>
              <a:gd name="connsiteX290" fmla="*/ 330994 w 1710531"/>
              <a:gd name="connsiteY290" fmla="*/ 869157 h 1378620"/>
              <a:gd name="connsiteX291" fmla="*/ 319088 w 1710531"/>
              <a:gd name="connsiteY291" fmla="*/ 859632 h 1378620"/>
              <a:gd name="connsiteX292" fmla="*/ 314325 w 1710531"/>
              <a:gd name="connsiteY292" fmla="*/ 852488 h 1378620"/>
              <a:gd name="connsiteX293" fmla="*/ 300038 w 1710531"/>
              <a:gd name="connsiteY293" fmla="*/ 842963 h 1378620"/>
              <a:gd name="connsiteX294" fmla="*/ 273844 w 1710531"/>
              <a:gd name="connsiteY294" fmla="*/ 838200 h 1378620"/>
              <a:gd name="connsiteX295" fmla="*/ 264319 w 1710531"/>
              <a:gd name="connsiteY295" fmla="*/ 835819 h 1378620"/>
              <a:gd name="connsiteX296" fmla="*/ 247650 w 1710531"/>
              <a:gd name="connsiteY296" fmla="*/ 833438 h 1378620"/>
              <a:gd name="connsiteX297" fmla="*/ 223838 w 1710531"/>
              <a:gd name="connsiteY297" fmla="*/ 823913 h 1378620"/>
              <a:gd name="connsiteX298" fmla="*/ 209550 w 1710531"/>
              <a:gd name="connsiteY298" fmla="*/ 814388 h 1378620"/>
              <a:gd name="connsiteX299" fmla="*/ 202407 w 1710531"/>
              <a:gd name="connsiteY299" fmla="*/ 807244 h 1378620"/>
              <a:gd name="connsiteX300" fmla="*/ 195263 w 1710531"/>
              <a:gd name="connsiteY300" fmla="*/ 804863 h 1378620"/>
              <a:gd name="connsiteX301" fmla="*/ 180975 w 1710531"/>
              <a:gd name="connsiteY301" fmla="*/ 797719 h 1378620"/>
              <a:gd name="connsiteX302" fmla="*/ 173832 w 1710531"/>
              <a:gd name="connsiteY302" fmla="*/ 792957 h 1378620"/>
              <a:gd name="connsiteX303" fmla="*/ 157163 w 1710531"/>
              <a:gd name="connsiteY303" fmla="*/ 788194 h 1378620"/>
              <a:gd name="connsiteX304" fmla="*/ 107157 w 1710531"/>
              <a:gd name="connsiteY304" fmla="*/ 790575 h 1378620"/>
              <a:gd name="connsiteX305" fmla="*/ 97632 w 1710531"/>
              <a:gd name="connsiteY305" fmla="*/ 792957 h 1378620"/>
              <a:gd name="connsiteX306" fmla="*/ 61913 w 1710531"/>
              <a:gd name="connsiteY306" fmla="*/ 790575 h 1378620"/>
              <a:gd name="connsiteX307" fmla="*/ 54769 w 1710531"/>
              <a:gd name="connsiteY307" fmla="*/ 785813 h 1378620"/>
              <a:gd name="connsiteX308" fmla="*/ 47625 w 1710531"/>
              <a:gd name="connsiteY308" fmla="*/ 771525 h 1378620"/>
              <a:gd name="connsiteX309" fmla="*/ 42863 w 1710531"/>
              <a:gd name="connsiteY309" fmla="*/ 764382 h 1378620"/>
              <a:gd name="connsiteX310" fmla="*/ 40482 w 1710531"/>
              <a:gd name="connsiteY310" fmla="*/ 757238 h 1378620"/>
              <a:gd name="connsiteX311" fmla="*/ 26194 w 1710531"/>
              <a:gd name="connsiteY311" fmla="*/ 750094 h 1378620"/>
              <a:gd name="connsiteX312" fmla="*/ 7144 w 1710531"/>
              <a:gd name="connsiteY312" fmla="*/ 728663 h 1378620"/>
              <a:gd name="connsiteX313" fmla="*/ 0 w 1710531"/>
              <a:gd name="connsiteY313" fmla="*/ 702469 h 1378620"/>
              <a:gd name="connsiteX314" fmla="*/ 7144 w 1710531"/>
              <a:gd name="connsiteY314"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42988 w 1710531"/>
              <a:gd name="connsiteY227" fmla="*/ 106680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52959 w 1710531"/>
              <a:gd name="connsiteY227" fmla="*/ 101223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5844 w 1710531"/>
              <a:gd name="connsiteY225" fmla="*/ 1064419 h 1378620"/>
              <a:gd name="connsiteX226" fmla="*/ 1052959 w 1710531"/>
              <a:gd name="connsiteY226" fmla="*/ 1012230 h 1378620"/>
              <a:gd name="connsiteX227" fmla="*/ 1052513 w 1710531"/>
              <a:gd name="connsiteY227" fmla="*/ 1081088 h 1378620"/>
              <a:gd name="connsiteX228" fmla="*/ 1057275 w 1710531"/>
              <a:gd name="connsiteY228" fmla="*/ 1123950 h 1378620"/>
              <a:gd name="connsiteX229" fmla="*/ 1059657 w 1710531"/>
              <a:gd name="connsiteY229" fmla="*/ 1154907 h 1378620"/>
              <a:gd name="connsiteX230" fmla="*/ 1073944 w 1710531"/>
              <a:gd name="connsiteY230" fmla="*/ 1159669 h 1378620"/>
              <a:gd name="connsiteX231" fmla="*/ 1081088 w 1710531"/>
              <a:gd name="connsiteY231" fmla="*/ 1173957 h 1378620"/>
              <a:gd name="connsiteX232" fmla="*/ 1083469 w 1710531"/>
              <a:gd name="connsiteY232" fmla="*/ 1181100 h 1378620"/>
              <a:gd name="connsiteX233" fmla="*/ 1107282 w 1710531"/>
              <a:gd name="connsiteY233" fmla="*/ 1193007 h 1378620"/>
              <a:gd name="connsiteX234" fmla="*/ 1195388 w 1710531"/>
              <a:gd name="connsiteY234" fmla="*/ 1195388 h 1378620"/>
              <a:gd name="connsiteX235" fmla="*/ 1204913 w 1710531"/>
              <a:gd name="connsiteY235" fmla="*/ 1197769 h 1378620"/>
              <a:gd name="connsiteX236" fmla="*/ 1233488 w 1710531"/>
              <a:gd name="connsiteY236" fmla="*/ 1202532 h 1378620"/>
              <a:gd name="connsiteX237" fmla="*/ 1245394 w 1710531"/>
              <a:gd name="connsiteY237" fmla="*/ 1216819 h 1378620"/>
              <a:gd name="connsiteX238" fmla="*/ 1264444 w 1710531"/>
              <a:gd name="connsiteY238" fmla="*/ 1223963 h 1378620"/>
              <a:gd name="connsiteX239" fmla="*/ 1283494 w 1710531"/>
              <a:gd name="connsiteY239" fmla="*/ 1228725 h 1378620"/>
              <a:gd name="connsiteX240" fmla="*/ 1283494 w 1710531"/>
              <a:gd name="connsiteY240" fmla="*/ 1290638 h 1378620"/>
              <a:gd name="connsiteX241" fmla="*/ 1276350 w 1710531"/>
              <a:gd name="connsiteY241" fmla="*/ 1297782 h 1378620"/>
              <a:gd name="connsiteX242" fmla="*/ 1264444 w 1710531"/>
              <a:gd name="connsiteY242" fmla="*/ 1319213 h 1378620"/>
              <a:gd name="connsiteX243" fmla="*/ 1252538 w 1710531"/>
              <a:gd name="connsiteY243" fmla="*/ 1335882 h 1378620"/>
              <a:gd name="connsiteX244" fmla="*/ 1257300 w 1710531"/>
              <a:gd name="connsiteY244" fmla="*/ 1376363 h 1378620"/>
              <a:gd name="connsiteX245" fmla="*/ 1196975 w 1710531"/>
              <a:gd name="connsiteY245" fmla="*/ 1372270 h 1378620"/>
              <a:gd name="connsiteX246" fmla="*/ 1085850 w 1710531"/>
              <a:gd name="connsiteY246" fmla="*/ 1338263 h 1378620"/>
              <a:gd name="connsiteX247" fmla="*/ 1050132 w 1710531"/>
              <a:gd name="connsiteY247" fmla="*/ 1328738 h 1378620"/>
              <a:gd name="connsiteX248" fmla="*/ 1007269 w 1710531"/>
              <a:gd name="connsiteY248" fmla="*/ 1326357 h 1378620"/>
              <a:gd name="connsiteX249" fmla="*/ 952500 w 1710531"/>
              <a:gd name="connsiteY249" fmla="*/ 1321594 h 1378620"/>
              <a:gd name="connsiteX250" fmla="*/ 888207 w 1710531"/>
              <a:gd name="connsiteY250" fmla="*/ 1314450 h 1378620"/>
              <a:gd name="connsiteX251" fmla="*/ 764927 w 1710531"/>
              <a:gd name="connsiteY251" fmla="*/ 1300262 h 1378620"/>
              <a:gd name="connsiteX252" fmla="*/ 635794 w 1710531"/>
              <a:gd name="connsiteY252" fmla="*/ 1309688 h 1378620"/>
              <a:gd name="connsiteX253" fmla="*/ 485775 w 1710531"/>
              <a:gd name="connsiteY253" fmla="*/ 1312069 h 1378620"/>
              <a:gd name="connsiteX254" fmla="*/ 428625 w 1710531"/>
              <a:gd name="connsiteY254" fmla="*/ 1312069 h 1378620"/>
              <a:gd name="connsiteX255" fmla="*/ 431007 w 1710531"/>
              <a:gd name="connsiteY255" fmla="*/ 1285875 h 1378620"/>
              <a:gd name="connsiteX256" fmla="*/ 423863 w 1710531"/>
              <a:gd name="connsiteY256" fmla="*/ 1250157 h 1378620"/>
              <a:gd name="connsiteX257" fmla="*/ 421482 w 1710531"/>
              <a:gd name="connsiteY257" fmla="*/ 1243013 h 1378620"/>
              <a:gd name="connsiteX258" fmla="*/ 414338 w 1710531"/>
              <a:gd name="connsiteY258" fmla="*/ 1238250 h 1378620"/>
              <a:gd name="connsiteX259" fmla="*/ 402432 w 1710531"/>
              <a:gd name="connsiteY259" fmla="*/ 1226344 h 1378620"/>
              <a:gd name="connsiteX260" fmla="*/ 397669 w 1710531"/>
              <a:gd name="connsiteY260" fmla="*/ 1219200 h 1378620"/>
              <a:gd name="connsiteX261" fmla="*/ 390525 w 1710531"/>
              <a:gd name="connsiteY261" fmla="*/ 1212057 h 1378620"/>
              <a:gd name="connsiteX262" fmla="*/ 383382 w 1710531"/>
              <a:gd name="connsiteY262" fmla="*/ 1197769 h 1378620"/>
              <a:gd name="connsiteX263" fmla="*/ 385763 w 1710531"/>
              <a:gd name="connsiteY263" fmla="*/ 1185863 h 1378620"/>
              <a:gd name="connsiteX264" fmla="*/ 395288 w 1710531"/>
              <a:gd name="connsiteY264" fmla="*/ 1171575 h 1378620"/>
              <a:gd name="connsiteX265" fmla="*/ 404813 w 1710531"/>
              <a:gd name="connsiteY265" fmla="*/ 1150144 h 1378620"/>
              <a:gd name="connsiteX266" fmla="*/ 407194 w 1710531"/>
              <a:gd name="connsiteY266" fmla="*/ 1143000 h 1378620"/>
              <a:gd name="connsiteX267" fmla="*/ 414338 w 1710531"/>
              <a:gd name="connsiteY267" fmla="*/ 1135857 h 1378620"/>
              <a:gd name="connsiteX268" fmla="*/ 464344 w 1710531"/>
              <a:gd name="connsiteY268" fmla="*/ 1128713 h 1378620"/>
              <a:gd name="connsiteX269" fmla="*/ 464344 w 1710531"/>
              <a:gd name="connsiteY269" fmla="*/ 1090613 h 1378620"/>
              <a:gd name="connsiteX270" fmla="*/ 466725 w 1710531"/>
              <a:gd name="connsiteY270" fmla="*/ 1071563 h 1378620"/>
              <a:gd name="connsiteX271" fmla="*/ 459582 w 1710531"/>
              <a:gd name="connsiteY271" fmla="*/ 1052513 h 1378620"/>
              <a:gd name="connsiteX272" fmla="*/ 452438 w 1710531"/>
              <a:gd name="connsiteY272" fmla="*/ 1047750 h 1378620"/>
              <a:gd name="connsiteX273" fmla="*/ 442913 w 1710531"/>
              <a:gd name="connsiteY273" fmla="*/ 1035844 h 1378620"/>
              <a:gd name="connsiteX274" fmla="*/ 433388 w 1710531"/>
              <a:gd name="connsiteY274" fmla="*/ 1026319 h 1378620"/>
              <a:gd name="connsiteX275" fmla="*/ 433388 w 1710531"/>
              <a:gd name="connsiteY275" fmla="*/ 1012032 h 1378620"/>
              <a:gd name="connsiteX276" fmla="*/ 428625 w 1710531"/>
              <a:gd name="connsiteY276" fmla="*/ 973932 h 1378620"/>
              <a:gd name="connsiteX277" fmla="*/ 423863 w 1710531"/>
              <a:gd name="connsiteY277" fmla="*/ 966788 h 1378620"/>
              <a:gd name="connsiteX278" fmla="*/ 416719 w 1710531"/>
              <a:gd name="connsiteY278" fmla="*/ 962025 h 1378620"/>
              <a:gd name="connsiteX279" fmla="*/ 409575 w 1710531"/>
              <a:gd name="connsiteY279" fmla="*/ 954882 h 1378620"/>
              <a:gd name="connsiteX280" fmla="*/ 402432 w 1710531"/>
              <a:gd name="connsiteY280" fmla="*/ 952500 h 1378620"/>
              <a:gd name="connsiteX281" fmla="*/ 395288 w 1710531"/>
              <a:gd name="connsiteY281" fmla="*/ 947738 h 1378620"/>
              <a:gd name="connsiteX282" fmla="*/ 381000 w 1710531"/>
              <a:gd name="connsiteY282" fmla="*/ 942975 h 1378620"/>
              <a:gd name="connsiteX283" fmla="*/ 369094 w 1710531"/>
              <a:gd name="connsiteY283" fmla="*/ 921544 h 1378620"/>
              <a:gd name="connsiteX284" fmla="*/ 361950 w 1710531"/>
              <a:gd name="connsiteY284" fmla="*/ 916782 h 1378620"/>
              <a:gd name="connsiteX285" fmla="*/ 350044 w 1710531"/>
              <a:gd name="connsiteY285" fmla="*/ 895350 h 1378620"/>
              <a:gd name="connsiteX286" fmla="*/ 345282 w 1710531"/>
              <a:gd name="connsiteY286" fmla="*/ 888207 h 1378620"/>
              <a:gd name="connsiteX287" fmla="*/ 338138 w 1710531"/>
              <a:gd name="connsiteY287" fmla="*/ 873919 h 1378620"/>
              <a:gd name="connsiteX288" fmla="*/ 330994 w 1710531"/>
              <a:gd name="connsiteY288" fmla="*/ 869157 h 1378620"/>
              <a:gd name="connsiteX289" fmla="*/ 319088 w 1710531"/>
              <a:gd name="connsiteY289" fmla="*/ 859632 h 1378620"/>
              <a:gd name="connsiteX290" fmla="*/ 314325 w 1710531"/>
              <a:gd name="connsiteY290" fmla="*/ 852488 h 1378620"/>
              <a:gd name="connsiteX291" fmla="*/ 300038 w 1710531"/>
              <a:gd name="connsiteY291" fmla="*/ 842963 h 1378620"/>
              <a:gd name="connsiteX292" fmla="*/ 273844 w 1710531"/>
              <a:gd name="connsiteY292" fmla="*/ 838200 h 1378620"/>
              <a:gd name="connsiteX293" fmla="*/ 264319 w 1710531"/>
              <a:gd name="connsiteY293" fmla="*/ 835819 h 1378620"/>
              <a:gd name="connsiteX294" fmla="*/ 247650 w 1710531"/>
              <a:gd name="connsiteY294" fmla="*/ 833438 h 1378620"/>
              <a:gd name="connsiteX295" fmla="*/ 223838 w 1710531"/>
              <a:gd name="connsiteY295" fmla="*/ 823913 h 1378620"/>
              <a:gd name="connsiteX296" fmla="*/ 209550 w 1710531"/>
              <a:gd name="connsiteY296" fmla="*/ 814388 h 1378620"/>
              <a:gd name="connsiteX297" fmla="*/ 202407 w 1710531"/>
              <a:gd name="connsiteY297" fmla="*/ 807244 h 1378620"/>
              <a:gd name="connsiteX298" fmla="*/ 195263 w 1710531"/>
              <a:gd name="connsiteY298" fmla="*/ 804863 h 1378620"/>
              <a:gd name="connsiteX299" fmla="*/ 180975 w 1710531"/>
              <a:gd name="connsiteY299" fmla="*/ 797719 h 1378620"/>
              <a:gd name="connsiteX300" fmla="*/ 173832 w 1710531"/>
              <a:gd name="connsiteY300" fmla="*/ 792957 h 1378620"/>
              <a:gd name="connsiteX301" fmla="*/ 157163 w 1710531"/>
              <a:gd name="connsiteY301" fmla="*/ 788194 h 1378620"/>
              <a:gd name="connsiteX302" fmla="*/ 107157 w 1710531"/>
              <a:gd name="connsiteY302" fmla="*/ 790575 h 1378620"/>
              <a:gd name="connsiteX303" fmla="*/ 97632 w 1710531"/>
              <a:gd name="connsiteY303" fmla="*/ 792957 h 1378620"/>
              <a:gd name="connsiteX304" fmla="*/ 61913 w 1710531"/>
              <a:gd name="connsiteY304" fmla="*/ 790575 h 1378620"/>
              <a:gd name="connsiteX305" fmla="*/ 54769 w 1710531"/>
              <a:gd name="connsiteY305" fmla="*/ 785813 h 1378620"/>
              <a:gd name="connsiteX306" fmla="*/ 47625 w 1710531"/>
              <a:gd name="connsiteY306" fmla="*/ 771525 h 1378620"/>
              <a:gd name="connsiteX307" fmla="*/ 42863 w 1710531"/>
              <a:gd name="connsiteY307" fmla="*/ 764382 h 1378620"/>
              <a:gd name="connsiteX308" fmla="*/ 40482 w 1710531"/>
              <a:gd name="connsiteY308" fmla="*/ 757238 h 1378620"/>
              <a:gd name="connsiteX309" fmla="*/ 26194 w 1710531"/>
              <a:gd name="connsiteY309" fmla="*/ 750094 h 1378620"/>
              <a:gd name="connsiteX310" fmla="*/ 7144 w 1710531"/>
              <a:gd name="connsiteY310" fmla="*/ 728663 h 1378620"/>
              <a:gd name="connsiteX311" fmla="*/ 0 w 1710531"/>
              <a:gd name="connsiteY311" fmla="*/ 702469 h 1378620"/>
              <a:gd name="connsiteX312" fmla="*/ 7144 w 1710531"/>
              <a:gd name="connsiteY312"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52959 w 1710531"/>
              <a:gd name="connsiteY225" fmla="*/ 1012230 h 1378620"/>
              <a:gd name="connsiteX226" fmla="*/ 1052513 w 1710531"/>
              <a:gd name="connsiteY226" fmla="*/ 1081088 h 1378620"/>
              <a:gd name="connsiteX227" fmla="*/ 1057275 w 1710531"/>
              <a:gd name="connsiteY227" fmla="*/ 1123950 h 1378620"/>
              <a:gd name="connsiteX228" fmla="*/ 1059657 w 1710531"/>
              <a:gd name="connsiteY228" fmla="*/ 1154907 h 1378620"/>
              <a:gd name="connsiteX229" fmla="*/ 1073944 w 1710531"/>
              <a:gd name="connsiteY229" fmla="*/ 1159669 h 1378620"/>
              <a:gd name="connsiteX230" fmla="*/ 1081088 w 1710531"/>
              <a:gd name="connsiteY230" fmla="*/ 1173957 h 1378620"/>
              <a:gd name="connsiteX231" fmla="*/ 1083469 w 1710531"/>
              <a:gd name="connsiteY231" fmla="*/ 1181100 h 1378620"/>
              <a:gd name="connsiteX232" fmla="*/ 1107282 w 1710531"/>
              <a:gd name="connsiteY232" fmla="*/ 1193007 h 1378620"/>
              <a:gd name="connsiteX233" fmla="*/ 1195388 w 1710531"/>
              <a:gd name="connsiteY233" fmla="*/ 1195388 h 1378620"/>
              <a:gd name="connsiteX234" fmla="*/ 1204913 w 1710531"/>
              <a:gd name="connsiteY234" fmla="*/ 1197769 h 1378620"/>
              <a:gd name="connsiteX235" fmla="*/ 1233488 w 1710531"/>
              <a:gd name="connsiteY235" fmla="*/ 1202532 h 1378620"/>
              <a:gd name="connsiteX236" fmla="*/ 1245394 w 1710531"/>
              <a:gd name="connsiteY236" fmla="*/ 1216819 h 1378620"/>
              <a:gd name="connsiteX237" fmla="*/ 1264444 w 1710531"/>
              <a:gd name="connsiteY237" fmla="*/ 1223963 h 1378620"/>
              <a:gd name="connsiteX238" fmla="*/ 1283494 w 1710531"/>
              <a:gd name="connsiteY238" fmla="*/ 1228725 h 1378620"/>
              <a:gd name="connsiteX239" fmla="*/ 1283494 w 1710531"/>
              <a:gd name="connsiteY239" fmla="*/ 1290638 h 1378620"/>
              <a:gd name="connsiteX240" fmla="*/ 1276350 w 1710531"/>
              <a:gd name="connsiteY240" fmla="*/ 1297782 h 1378620"/>
              <a:gd name="connsiteX241" fmla="*/ 1264444 w 1710531"/>
              <a:gd name="connsiteY241" fmla="*/ 1319213 h 1378620"/>
              <a:gd name="connsiteX242" fmla="*/ 1252538 w 1710531"/>
              <a:gd name="connsiteY242" fmla="*/ 1335882 h 1378620"/>
              <a:gd name="connsiteX243" fmla="*/ 1257300 w 1710531"/>
              <a:gd name="connsiteY243" fmla="*/ 1376363 h 1378620"/>
              <a:gd name="connsiteX244" fmla="*/ 1196975 w 1710531"/>
              <a:gd name="connsiteY244" fmla="*/ 1372270 h 1378620"/>
              <a:gd name="connsiteX245" fmla="*/ 1085850 w 1710531"/>
              <a:gd name="connsiteY245" fmla="*/ 1338263 h 1378620"/>
              <a:gd name="connsiteX246" fmla="*/ 1050132 w 1710531"/>
              <a:gd name="connsiteY246" fmla="*/ 1328738 h 1378620"/>
              <a:gd name="connsiteX247" fmla="*/ 1007269 w 1710531"/>
              <a:gd name="connsiteY247" fmla="*/ 1326357 h 1378620"/>
              <a:gd name="connsiteX248" fmla="*/ 952500 w 1710531"/>
              <a:gd name="connsiteY248" fmla="*/ 1321594 h 1378620"/>
              <a:gd name="connsiteX249" fmla="*/ 888207 w 1710531"/>
              <a:gd name="connsiteY249" fmla="*/ 1314450 h 1378620"/>
              <a:gd name="connsiteX250" fmla="*/ 764927 w 1710531"/>
              <a:gd name="connsiteY250" fmla="*/ 1300262 h 1378620"/>
              <a:gd name="connsiteX251" fmla="*/ 635794 w 1710531"/>
              <a:gd name="connsiteY251" fmla="*/ 1309688 h 1378620"/>
              <a:gd name="connsiteX252" fmla="*/ 485775 w 1710531"/>
              <a:gd name="connsiteY252" fmla="*/ 1312069 h 1378620"/>
              <a:gd name="connsiteX253" fmla="*/ 428625 w 1710531"/>
              <a:gd name="connsiteY253" fmla="*/ 1312069 h 1378620"/>
              <a:gd name="connsiteX254" fmla="*/ 431007 w 1710531"/>
              <a:gd name="connsiteY254" fmla="*/ 1285875 h 1378620"/>
              <a:gd name="connsiteX255" fmla="*/ 423863 w 1710531"/>
              <a:gd name="connsiteY255" fmla="*/ 1250157 h 1378620"/>
              <a:gd name="connsiteX256" fmla="*/ 421482 w 1710531"/>
              <a:gd name="connsiteY256" fmla="*/ 1243013 h 1378620"/>
              <a:gd name="connsiteX257" fmla="*/ 414338 w 1710531"/>
              <a:gd name="connsiteY257" fmla="*/ 1238250 h 1378620"/>
              <a:gd name="connsiteX258" fmla="*/ 402432 w 1710531"/>
              <a:gd name="connsiteY258" fmla="*/ 1226344 h 1378620"/>
              <a:gd name="connsiteX259" fmla="*/ 397669 w 1710531"/>
              <a:gd name="connsiteY259" fmla="*/ 1219200 h 1378620"/>
              <a:gd name="connsiteX260" fmla="*/ 390525 w 1710531"/>
              <a:gd name="connsiteY260" fmla="*/ 1212057 h 1378620"/>
              <a:gd name="connsiteX261" fmla="*/ 383382 w 1710531"/>
              <a:gd name="connsiteY261" fmla="*/ 1197769 h 1378620"/>
              <a:gd name="connsiteX262" fmla="*/ 385763 w 1710531"/>
              <a:gd name="connsiteY262" fmla="*/ 1185863 h 1378620"/>
              <a:gd name="connsiteX263" fmla="*/ 395288 w 1710531"/>
              <a:gd name="connsiteY263" fmla="*/ 1171575 h 1378620"/>
              <a:gd name="connsiteX264" fmla="*/ 404813 w 1710531"/>
              <a:gd name="connsiteY264" fmla="*/ 1150144 h 1378620"/>
              <a:gd name="connsiteX265" fmla="*/ 407194 w 1710531"/>
              <a:gd name="connsiteY265" fmla="*/ 1143000 h 1378620"/>
              <a:gd name="connsiteX266" fmla="*/ 414338 w 1710531"/>
              <a:gd name="connsiteY266" fmla="*/ 1135857 h 1378620"/>
              <a:gd name="connsiteX267" fmla="*/ 464344 w 1710531"/>
              <a:gd name="connsiteY267" fmla="*/ 1128713 h 1378620"/>
              <a:gd name="connsiteX268" fmla="*/ 464344 w 1710531"/>
              <a:gd name="connsiteY268" fmla="*/ 1090613 h 1378620"/>
              <a:gd name="connsiteX269" fmla="*/ 466725 w 1710531"/>
              <a:gd name="connsiteY269" fmla="*/ 1071563 h 1378620"/>
              <a:gd name="connsiteX270" fmla="*/ 459582 w 1710531"/>
              <a:gd name="connsiteY270" fmla="*/ 1052513 h 1378620"/>
              <a:gd name="connsiteX271" fmla="*/ 452438 w 1710531"/>
              <a:gd name="connsiteY271" fmla="*/ 1047750 h 1378620"/>
              <a:gd name="connsiteX272" fmla="*/ 442913 w 1710531"/>
              <a:gd name="connsiteY272" fmla="*/ 1035844 h 1378620"/>
              <a:gd name="connsiteX273" fmla="*/ 433388 w 1710531"/>
              <a:gd name="connsiteY273" fmla="*/ 1026319 h 1378620"/>
              <a:gd name="connsiteX274" fmla="*/ 433388 w 1710531"/>
              <a:gd name="connsiteY274" fmla="*/ 1012032 h 1378620"/>
              <a:gd name="connsiteX275" fmla="*/ 428625 w 1710531"/>
              <a:gd name="connsiteY275" fmla="*/ 973932 h 1378620"/>
              <a:gd name="connsiteX276" fmla="*/ 423863 w 1710531"/>
              <a:gd name="connsiteY276" fmla="*/ 966788 h 1378620"/>
              <a:gd name="connsiteX277" fmla="*/ 416719 w 1710531"/>
              <a:gd name="connsiteY277" fmla="*/ 962025 h 1378620"/>
              <a:gd name="connsiteX278" fmla="*/ 409575 w 1710531"/>
              <a:gd name="connsiteY278" fmla="*/ 954882 h 1378620"/>
              <a:gd name="connsiteX279" fmla="*/ 402432 w 1710531"/>
              <a:gd name="connsiteY279" fmla="*/ 952500 h 1378620"/>
              <a:gd name="connsiteX280" fmla="*/ 395288 w 1710531"/>
              <a:gd name="connsiteY280" fmla="*/ 947738 h 1378620"/>
              <a:gd name="connsiteX281" fmla="*/ 381000 w 1710531"/>
              <a:gd name="connsiteY281" fmla="*/ 942975 h 1378620"/>
              <a:gd name="connsiteX282" fmla="*/ 369094 w 1710531"/>
              <a:gd name="connsiteY282" fmla="*/ 921544 h 1378620"/>
              <a:gd name="connsiteX283" fmla="*/ 361950 w 1710531"/>
              <a:gd name="connsiteY283" fmla="*/ 916782 h 1378620"/>
              <a:gd name="connsiteX284" fmla="*/ 350044 w 1710531"/>
              <a:gd name="connsiteY284" fmla="*/ 895350 h 1378620"/>
              <a:gd name="connsiteX285" fmla="*/ 345282 w 1710531"/>
              <a:gd name="connsiteY285" fmla="*/ 888207 h 1378620"/>
              <a:gd name="connsiteX286" fmla="*/ 338138 w 1710531"/>
              <a:gd name="connsiteY286" fmla="*/ 873919 h 1378620"/>
              <a:gd name="connsiteX287" fmla="*/ 330994 w 1710531"/>
              <a:gd name="connsiteY287" fmla="*/ 869157 h 1378620"/>
              <a:gd name="connsiteX288" fmla="*/ 319088 w 1710531"/>
              <a:gd name="connsiteY288" fmla="*/ 859632 h 1378620"/>
              <a:gd name="connsiteX289" fmla="*/ 314325 w 1710531"/>
              <a:gd name="connsiteY289" fmla="*/ 852488 h 1378620"/>
              <a:gd name="connsiteX290" fmla="*/ 300038 w 1710531"/>
              <a:gd name="connsiteY290" fmla="*/ 842963 h 1378620"/>
              <a:gd name="connsiteX291" fmla="*/ 273844 w 1710531"/>
              <a:gd name="connsiteY291" fmla="*/ 838200 h 1378620"/>
              <a:gd name="connsiteX292" fmla="*/ 264319 w 1710531"/>
              <a:gd name="connsiteY292" fmla="*/ 835819 h 1378620"/>
              <a:gd name="connsiteX293" fmla="*/ 247650 w 1710531"/>
              <a:gd name="connsiteY293" fmla="*/ 833438 h 1378620"/>
              <a:gd name="connsiteX294" fmla="*/ 223838 w 1710531"/>
              <a:gd name="connsiteY294" fmla="*/ 823913 h 1378620"/>
              <a:gd name="connsiteX295" fmla="*/ 209550 w 1710531"/>
              <a:gd name="connsiteY295" fmla="*/ 814388 h 1378620"/>
              <a:gd name="connsiteX296" fmla="*/ 202407 w 1710531"/>
              <a:gd name="connsiteY296" fmla="*/ 807244 h 1378620"/>
              <a:gd name="connsiteX297" fmla="*/ 195263 w 1710531"/>
              <a:gd name="connsiteY297" fmla="*/ 804863 h 1378620"/>
              <a:gd name="connsiteX298" fmla="*/ 180975 w 1710531"/>
              <a:gd name="connsiteY298" fmla="*/ 797719 h 1378620"/>
              <a:gd name="connsiteX299" fmla="*/ 173832 w 1710531"/>
              <a:gd name="connsiteY299" fmla="*/ 792957 h 1378620"/>
              <a:gd name="connsiteX300" fmla="*/ 157163 w 1710531"/>
              <a:gd name="connsiteY300" fmla="*/ 788194 h 1378620"/>
              <a:gd name="connsiteX301" fmla="*/ 107157 w 1710531"/>
              <a:gd name="connsiteY301" fmla="*/ 790575 h 1378620"/>
              <a:gd name="connsiteX302" fmla="*/ 97632 w 1710531"/>
              <a:gd name="connsiteY302" fmla="*/ 792957 h 1378620"/>
              <a:gd name="connsiteX303" fmla="*/ 61913 w 1710531"/>
              <a:gd name="connsiteY303" fmla="*/ 790575 h 1378620"/>
              <a:gd name="connsiteX304" fmla="*/ 54769 w 1710531"/>
              <a:gd name="connsiteY304" fmla="*/ 785813 h 1378620"/>
              <a:gd name="connsiteX305" fmla="*/ 47625 w 1710531"/>
              <a:gd name="connsiteY305" fmla="*/ 771525 h 1378620"/>
              <a:gd name="connsiteX306" fmla="*/ 42863 w 1710531"/>
              <a:gd name="connsiteY306" fmla="*/ 764382 h 1378620"/>
              <a:gd name="connsiteX307" fmla="*/ 40482 w 1710531"/>
              <a:gd name="connsiteY307" fmla="*/ 757238 h 1378620"/>
              <a:gd name="connsiteX308" fmla="*/ 26194 w 1710531"/>
              <a:gd name="connsiteY308" fmla="*/ 750094 h 1378620"/>
              <a:gd name="connsiteX309" fmla="*/ 7144 w 1710531"/>
              <a:gd name="connsiteY309" fmla="*/ 728663 h 1378620"/>
              <a:gd name="connsiteX310" fmla="*/ 0 w 1710531"/>
              <a:gd name="connsiteY310" fmla="*/ 702469 h 1378620"/>
              <a:gd name="connsiteX311" fmla="*/ 7144 w 1710531"/>
              <a:gd name="connsiteY31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52959 w 1710531"/>
              <a:gd name="connsiteY224" fmla="*/ 1012230 h 1378620"/>
              <a:gd name="connsiteX225" fmla="*/ 1052513 w 1710531"/>
              <a:gd name="connsiteY225" fmla="*/ 1081088 h 1378620"/>
              <a:gd name="connsiteX226" fmla="*/ 1057275 w 1710531"/>
              <a:gd name="connsiteY226" fmla="*/ 1123950 h 1378620"/>
              <a:gd name="connsiteX227" fmla="*/ 1059657 w 1710531"/>
              <a:gd name="connsiteY227" fmla="*/ 1154907 h 1378620"/>
              <a:gd name="connsiteX228" fmla="*/ 1073944 w 1710531"/>
              <a:gd name="connsiteY228" fmla="*/ 1159669 h 1378620"/>
              <a:gd name="connsiteX229" fmla="*/ 1081088 w 1710531"/>
              <a:gd name="connsiteY229" fmla="*/ 1173957 h 1378620"/>
              <a:gd name="connsiteX230" fmla="*/ 1083469 w 1710531"/>
              <a:gd name="connsiteY230" fmla="*/ 1181100 h 1378620"/>
              <a:gd name="connsiteX231" fmla="*/ 1107282 w 1710531"/>
              <a:gd name="connsiteY231" fmla="*/ 1193007 h 1378620"/>
              <a:gd name="connsiteX232" fmla="*/ 1195388 w 1710531"/>
              <a:gd name="connsiteY232" fmla="*/ 1195388 h 1378620"/>
              <a:gd name="connsiteX233" fmla="*/ 1204913 w 1710531"/>
              <a:gd name="connsiteY233" fmla="*/ 1197769 h 1378620"/>
              <a:gd name="connsiteX234" fmla="*/ 1233488 w 1710531"/>
              <a:gd name="connsiteY234" fmla="*/ 1202532 h 1378620"/>
              <a:gd name="connsiteX235" fmla="*/ 1245394 w 1710531"/>
              <a:gd name="connsiteY235" fmla="*/ 1216819 h 1378620"/>
              <a:gd name="connsiteX236" fmla="*/ 1264444 w 1710531"/>
              <a:gd name="connsiteY236" fmla="*/ 1223963 h 1378620"/>
              <a:gd name="connsiteX237" fmla="*/ 1283494 w 1710531"/>
              <a:gd name="connsiteY237" fmla="*/ 1228725 h 1378620"/>
              <a:gd name="connsiteX238" fmla="*/ 1283494 w 1710531"/>
              <a:gd name="connsiteY238" fmla="*/ 1290638 h 1378620"/>
              <a:gd name="connsiteX239" fmla="*/ 1276350 w 1710531"/>
              <a:gd name="connsiteY239" fmla="*/ 1297782 h 1378620"/>
              <a:gd name="connsiteX240" fmla="*/ 1264444 w 1710531"/>
              <a:gd name="connsiteY240" fmla="*/ 1319213 h 1378620"/>
              <a:gd name="connsiteX241" fmla="*/ 1252538 w 1710531"/>
              <a:gd name="connsiteY241" fmla="*/ 1335882 h 1378620"/>
              <a:gd name="connsiteX242" fmla="*/ 1257300 w 1710531"/>
              <a:gd name="connsiteY242" fmla="*/ 1376363 h 1378620"/>
              <a:gd name="connsiteX243" fmla="*/ 1196975 w 1710531"/>
              <a:gd name="connsiteY243" fmla="*/ 1372270 h 1378620"/>
              <a:gd name="connsiteX244" fmla="*/ 1085850 w 1710531"/>
              <a:gd name="connsiteY244" fmla="*/ 1338263 h 1378620"/>
              <a:gd name="connsiteX245" fmla="*/ 1050132 w 1710531"/>
              <a:gd name="connsiteY245" fmla="*/ 1328738 h 1378620"/>
              <a:gd name="connsiteX246" fmla="*/ 1007269 w 1710531"/>
              <a:gd name="connsiteY246" fmla="*/ 1326357 h 1378620"/>
              <a:gd name="connsiteX247" fmla="*/ 952500 w 1710531"/>
              <a:gd name="connsiteY247" fmla="*/ 1321594 h 1378620"/>
              <a:gd name="connsiteX248" fmla="*/ 888207 w 1710531"/>
              <a:gd name="connsiteY248" fmla="*/ 1314450 h 1378620"/>
              <a:gd name="connsiteX249" fmla="*/ 764927 w 1710531"/>
              <a:gd name="connsiteY249" fmla="*/ 1300262 h 1378620"/>
              <a:gd name="connsiteX250" fmla="*/ 635794 w 1710531"/>
              <a:gd name="connsiteY250" fmla="*/ 1309688 h 1378620"/>
              <a:gd name="connsiteX251" fmla="*/ 485775 w 1710531"/>
              <a:gd name="connsiteY251" fmla="*/ 1312069 h 1378620"/>
              <a:gd name="connsiteX252" fmla="*/ 428625 w 1710531"/>
              <a:gd name="connsiteY252" fmla="*/ 1312069 h 1378620"/>
              <a:gd name="connsiteX253" fmla="*/ 431007 w 1710531"/>
              <a:gd name="connsiteY253" fmla="*/ 1285875 h 1378620"/>
              <a:gd name="connsiteX254" fmla="*/ 423863 w 1710531"/>
              <a:gd name="connsiteY254" fmla="*/ 1250157 h 1378620"/>
              <a:gd name="connsiteX255" fmla="*/ 421482 w 1710531"/>
              <a:gd name="connsiteY255" fmla="*/ 1243013 h 1378620"/>
              <a:gd name="connsiteX256" fmla="*/ 414338 w 1710531"/>
              <a:gd name="connsiteY256" fmla="*/ 1238250 h 1378620"/>
              <a:gd name="connsiteX257" fmla="*/ 402432 w 1710531"/>
              <a:gd name="connsiteY257" fmla="*/ 1226344 h 1378620"/>
              <a:gd name="connsiteX258" fmla="*/ 397669 w 1710531"/>
              <a:gd name="connsiteY258" fmla="*/ 1219200 h 1378620"/>
              <a:gd name="connsiteX259" fmla="*/ 390525 w 1710531"/>
              <a:gd name="connsiteY259" fmla="*/ 1212057 h 1378620"/>
              <a:gd name="connsiteX260" fmla="*/ 383382 w 1710531"/>
              <a:gd name="connsiteY260" fmla="*/ 1197769 h 1378620"/>
              <a:gd name="connsiteX261" fmla="*/ 385763 w 1710531"/>
              <a:gd name="connsiteY261" fmla="*/ 1185863 h 1378620"/>
              <a:gd name="connsiteX262" fmla="*/ 395288 w 1710531"/>
              <a:gd name="connsiteY262" fmla="*/ 1171575 h 1378620"/>
              <a:gd name="connsiteX263" fmla="*/ 404813 w 1710531"/>
              <a:gd name="connsiteY263" fmla="*/ 1150144 h 1378620"/>
              <a:gd name="connsiteX264" fmla="*/ 407194 w 1710531"/>
              <a:gd name="connsiteY264" fmla="*/ 1143000 h 1378620"/>
              <a:gd name="connsiteX265" fmla="*/ 414338 w 1710531"/>
              <a:gd name="connsiteY265" fmla="*/ 1135857 h 1378620"/>
              <a:gd name="connsiteX266" fmla="*/ 464344 w 1710531"/>
              <a:gd name="connsiteY266" fmla="*/ 1128713 h 1378620"/>
              <a:gd name="connsiteX267" fmla="*/ 464344 w 1710531"/>
              <a:gd name="connsiteY267" fmla="*/ 1090613 h 1378620"/>
              <a:gd name="connsiteX268" fmla="*/ 466725 w 1710531"/>
              <a:gd name="connsiteY268" fmla="*/ 1071563 h 1378620"/>
              <a:gd name="connsiteX269" fmla="*/ 459582 w 1710531"/>
              <a:gd name="connsiteY269" fmla="*/ 1052513 h 1378620"/>
              <a:gd name="connsiteX270" fmla="*/ 452438 w 1710531"/>
              <a:gd name="connsiteY270" fmla="*/ 1047750 h 1378620"/>
              <a:gd name="connsiteX271" fmla="*/ 442913 w 1710531"/>
              <a:gd name="connsiteY271" fmla="*/ 1035844 h 1378620"/>
              <a:gd name="connsiteX272" fmla="*/ 433388 w 1710531"/>
              <a:gd name="connsiteY272" fmla="*/ 1026319 h 1378620"/>
              <a:gd name="connsiteX273" fmla="*/ 433388 w 1710531"/>
              <a:gd name="connsiteY273" fmla="*/ 1012032 h 1378620"/>
              <a:gd name="connsiteX274" fmla="*/ 428625 w 1710531"/>
              <a:gd name="connsiteY274" fmla="*/ 973932 h 1378620"/>
              <a:gd name="connsiteX275" fmla="*/ 423863 w 1710531"/>
              <a:gd name="connsiteY275" fmla="*/ 966788 h 1378620"/>
              <a:gd name="connsiteX276" fmla="*/ 416719 w 1710531"/>
              <a:gd name="connsiteY276" fmla="*/ 962025 h 1378620"/>
              <a:gd name="connsiteX277" fmla="*/ 409575 w 1710531"/>
              <a:gd name="connsiteY277" fmla="*/ 954882 h 1378620"/>
              <a:gd name="connsiteX278" fmla="*/ 402432 w 1710531"/>
              <a:gd name="connsiteY278" fmla="*/ 952500 h 1378620"/>
              <a:gd name="connsiteX279" fmla="*/ 395288 w 1710531"/>
              <a:gd name="connsiteY279" fmla="*/ 947738 h 1378620"/>
              <a:gd name="connsiteX280" fmla="*/ 381000 w 1710531"/>
              <a:gd name="connsiteY280" fmla="*/ 942975 h 1378620"/>
              <a:gd name="connsiteX281" fmla="*/ 369094 w 1710531"/>
              <a:gd name="connsiteY281" fmla="*/ 921544 h 1378620"/>
              <a:gd name="connsiteX282" fmla="*/ 361950 w 1710531"/>
              <a:gd name="connsiteY282" fmla="*/ 916782 h 1378620"/>
              <a:gd name="connsiteX283" fmla="*/ 350044 w 1710531"/>
              <a:gd name="connsiteY283" fmla="*/ 895350 h 1378620"/>
              <a:gd name="connsiteX284" fmla="*/ 345282 w 1710531"/>
              <a:gd name="connsiteY284" fmla="*/ 888207 h 1378620"/>
              <a:gd name="connsiteX285" fmla="*/ 338138 w 1710531"/>
              <a:gd name="connsiteY285" fmla="*/ 873919 h 1378620"/>
              <a:gd name="connsiteX286" fmla="*/ 330994 w 1710531"/>
              <a:gd name="connsiteY286" fmla="*/ 869157 h 1378620"/>
              <a:gd name="connsiteX287" fmla="*/ 319088 w 1710531"/>
              <a:gd name="connsiteY287" fmla="*/ 859632 h 1378620"/>
              <a:gd name="connsiteX288" fmla="*/ 314325 w 1710531"/>
              <a:gd name="connsiteY288" fmla="*/ 852488 h 1378620"/>
              <a:gd name="connsiteX289" fmla="*/ 300038 w 1710531"/>
              <a:gd name="connsiteY289" fmla="*/ 842963 h 1378620"/>
              <a:gd name="connsiteX290" fmla="*/ 273844 w 1710531"/>
              <a:gd name="connsiteY290" fmla="*/ 838200 h 1378620"/>
              <a:gd name="connsiteX291" fmla="*/ 264319 w 1710531"/>
              <a:gd name="connsiteY291" fmla="*/ 835819 h 1378620"/>
              <a:gd name="connsiteX292" fmla="*/ 247650 w 1710531"/>
              <a:gd name="connsiteY292" fmla="*/ 833438 h 1378620"/>
              <a:gd name="connsiteX293" fmla="*/ 223838 w 1710531"/>
              <a:gd name="connsiteY293" fmla="*/ 823913 h 1378620"/>
              <a:gd name="connsiteX294" fmla="*/ 209550 w 1710531"/>
              <a:gd name="connsiteY294" fmla="*/ 814388 h 1378620"/>
              <a:gd name="connsiteX295" fmla="*/ 202407 w 1710531"/>
              <a:gd name="connsiteY295" fmla="*/ 807244 h 1378620"/>
              <a:gd name="connsiteX296" fmla="*/ 195263 w 1710531"/>
              <a:gd name="connsiteY296" fmla="*/ 804863 h 1378620"/>
              <a:gd name="connsiteX297" fmla="*/ 180975 w 1710531"/>
              <a:gd name="connsiteY297" fmla="*/ 797719 h 1378620"/>
              <a:gd name="connsiteX298" fmla="*/ 173832 w 1710531"/>
              <a:gd name="connsiteY298" fmla="*/ 792957 h 1378620"/>
              <a:gd name="connsiteX299" fmla="*/ 157163 w 1710531"/>
              <a:gd name="connsiteY299" fmla="*/ 788194 h 1378620"/>
              <a:gd name="connsiteX300" fmla="*/ 107157 w 1710531"/>
              <a:gd name="connsiteY300" fmla="*/ 790575 h 1378620"/>
              <a:gd name="connsiteX301" fmla="*/ 97632 w 1710531"/>
              <a:gd name="connsiteY301" fmla="*/ 792957 h 1378620"/>
              <a:gd name="connsiteX302" fmla="*/ 61913 w 1710531"/>
              <a:gd name="connsiteY302" fmla="*/ 790575 h 1378620"/>
              <a:gd name="connsiteX303" fmla="*/ 54769 w 1710531"/>
              <a:gd name="connsiteY303" fmla="*/ 785813 h 1378620"/>
              <a:gd name="connsiteX304" fmla="*/ 47625 w 1710531"/>
              <a:gd name="connsiteY304" fmla="*/ 771525 h 1378620"/>
              <a:gd name="connsiteX305" fmla="*/ 42863 w 1710531"/>
              <a:gd name="connsiteY305" fmla="*/ 764382 h 1378620"/>
              <a:gd name="connsiteX306" fmla="*/ 40482 w 1710531"/>
              <a:gd name="connsiteY306" fmla="*/ 757238 h 1378620"/>
              <a:gd name="connsiteX307" fmla="*/ 26194 w 1710531"/>
              <a:gd name="connsiteY307" fmla="*/ 750094 h 1378620"/>
              <a:gd name="connsiteX308" fmla="*/ 7144 w 1710531"/>
              <a:gd name="connsiteY308" fmla="*/ 728663 h 1378620"/>
              <a:gd name="connsiteX309" fmla="*/ 0 w 1710531"/>
              <a:gd name="connsiteY309" fmla="*/ 702469 h 1378620"/>
              <a:gd name="connsiteX310" fmla="*/ 7144 w 1710531"/>
              <a:gd name="connsiteY31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85850 w 1710531"/>
              <a:gd name="connsiteY214" fmla="*/ 914400 h 1378620"/>
              <a:gd name="connsiteX215" fmla="*/ 1092994 w 1710531"/>
              <a:gd name="connsiteY215" fmla="*/ 919163 h 1378620"/>
              <a:gd name="connsiteX216" fmla="*/ 1100138 w 1710531"/>
              <a:gd name="connsiteY216" fmla="*/ 921544 h 1378620"/>
              <a:gd name="connsiteX217" fmla="*/ 1097757 w 1710531"/>
              <a:gd name="connsiteY217" fmla="*/ 981075 h 1378620"/>
              <a:gd name="connsiteX218" fmla="*/ 1090613 w 1710531"/>
              <a:gd name="connsiteY218" fmla="*/ 983457 h 1378620"/>
              <a:gd name="connsiteX219" fmla="*/ 1057275 w 1710531"/>
              <a:gd name="connsiteY219" fmla="*/ 988219 h 1378620"/>
              <a:gd name="connsiteX220" fmla="*/ 1050132 w 1710531"/>
              <a:gd name="connsiteY220" fmla="*/ 992982 h 1378620"/>
              <a:gd name="connsiteX221" fmla="*/ 1057275 w 1710531"/>
              <a:gd name="connsiteY221" fmla="*/ 995363 h 1378620"/>
              <a:gd name="connsiteX222" fmla="*/ 1050132 w 1710531"/>
              <a:gd name="connsiteY222" fmla="*/ 1014413 h 1378620"/>
              <a:gd name="connsiteX223" fmla="*/ 1052959 w 1710531"/>
              <a:gd name="connsiteY223" fmla="*/ 1012230 h 1378620"/>
              <a:gd name="connsiteX224" fmla="*/ 1052513 w 1710531"/>
              <a:gd name="connsiteY224" fmla="*/ 1081088 h 1378620"/>
              <a:gd name="connsiteX225" fmla="*/ 1057275 w 1710531"/>
              <a:gd name="connsiteY225" fmla="*/ 1123950 h 1378620"/>
              <a:gd name="connsiteX226" fmla="*/ 1059657 w 1710531"/>
              <a:gd name="connsiteY226" fmla="*/ 1154907 h 1378620"/>
              <a:gd name="connsiteX227" fmla="*/ 1073944 w 1710531"/>
              <a:gd name="connsiteY227" fmla="*/ 1159669 h 1378620"/>
              <a:gd name="connsiteX228" fmla="*/ 1081088 w 1710531"/>
              <a:gd name="connsiteY228" fmla="*/ 1173957 h 1378620"/>
              <a:gd name="connsiteX229" fmla="*/ 1083469 w 1710531"/>
              <a:gd name="connsiteY229" fmla="*/ 1181100 h 1378620"/>
              <a:gd name="connsiteX230" fmla="*/ 1107282 w 1710531"/>
              <a:gd name="connsiteY230" fmla="*/ 1193007 h 1378620"/>
              <a:gd name="connsiteX231" fmla="*/ 1195388 w 1710531"/>
              <a:gd name="connsiteY231" fmla="*/ 1195388 h 1378620"/>
              <a:gd name="connsiteX232" fmla="*/ 1204913 w 1710531"/>
              <a:gd name="connsiteY232" fmla="*/ 1197769 h 1378620"/>
              <a:gd name="connsiteX233" fmla="*/ 1233488 w 1710531"/>
              <a:gd name="connsiteY233" fmla="*/ 1202532 h 1378620"/>
              <a:gd name="connsiteX234" fmla="*/ 1245394 w 1710531"/>
              <a:gd name="connsiteY234" fmla="*/ 1216819 h 1378620"/>
              <a:gd name="connsiteX235" fmla="*/ 1264444 w 1710531"/>
              <a:gd name="connsiteY235" fmla="*/ 1223963 h 1378620"/>
              <a:gd name="connsiteX236" fmla="*/ 1283494 w 1710531"/>
              <a:gd name="connsiteY236" fmla="*/ 1228725 h 1378620"/>
              <a:gd name="connsiteX237" fmla="*/ 1283494 w 1710531"/>
              <a:gd name="connsiteY237" fmla="*/ 1290638 h 1378620"/>
              <a:gd name="connsiteX238" fmla="*/ 1276350 w 1710531"/>
              <a:gd name="connsiteY238" fmla="*/ 1297782 h 1378620"/>
              <a:gd name="connsiteX239" fmla="*/ 1264444 w 1710531"/>
              <a:gd name="connsiteY239" fmla="*/ 1319213 h 1378620"/>
              <a:gd name="connsiteX240" fmla="*/ 1252538 w 1710531"/>
              <a:gd name="connsiteY240" fmla="*/ 1335882 h 1378620"/>
              <a:gd name="connsiteX241" fmla="*/ 1257300 w 1710531"/>
              <a:gd name="connsiteY241" fmla="*/ 1376363 h 1378620"/>
              <a:gd name="connsiteX242" fmla="*/ 1196975 w 1710531"/>
              <a:gd name="connsiteY242" fmla="*/ 1372270 h 1378620"/>
              <a:gd name="connsiteX243" fmla="*/ 1085850 w 1710531"/>
              <a:gd name="connsiteY243" fmla="*/ 1338263 h 1378620"/>
              <a:gd name="connsiteX244" fmla="*/ 1050132 w 1710531"/>
              <a:gd name="connsiteY244" fmla="*/ 1328738 h 1378620"/>
              <a:gd name="connsiteX245" fmla="*/ 1007269 w 1710531"/>
              <a:gd name="connsiteY245" fmla="*/ 1326357 h 1378620"/>
              <a:gd name="connsiteX246" fmla="*/ 952500 w 1710531"/>
              <a:gd name="connsiteY246" fmla="*/ 1321594 h 1378620"/>
              <a:gd name="connsiteX247" fmla="*/ 888207 w 1710531"/>
              <a:gd name="connsiteY247" fmla="*/ 1314450 h 1378620"/>
              <a:gd name="connsiteX248" fmla="*/ 764927 w 1710531"/>
              <a:gd name="connsiteY248" fmla="*/ 1300262 h 1378620"/>
              <a:gd name="connsiteX249" fmla="*/ 635794 w 1710531"/>
              <a:gd name="connsiteY249" fmla="*/ 1309688 h 1378620"/>
              <a:gd name="connsiteX250" fmla="*/ 485775 w 1710531"/>
              <a:gd name="connsiteY250" fmla="*/ 1312069 h 1378620"/>
              <a:gd name="connsiteX251" fmla="*/ 428625 w 1710531"/>
              <a:gd name="connsiteY251" fmla="*/ 1312069 h 1378620"/>
              <a:gd name="connsiteX252" fmla="*/ 431007 w 1710531"/>
              <a:gd name="connsiteY252" fmla="*/ 1285875 h 1378620"/>
              <a:gd name="connsiteX253" fmla="*/ 423863 w 1710531"/>
              <a:gd name="connsiteY253" fmla="*/ 1250157 h 1378620"/>
              <a:gd name="connsiteX254" fmla="*/ 421482 w 1710531"/>
              <a:gd name="connsiteY254" fmla="*/ 1243013 h 1378620"/>
              <a:gd name="connsiteX255" fmla="*/ 414338 w 1710531"/>
              <a:gd name="connsiteY255" fmla="*/ 1238250 h 1378620"/>
              <a:gd name="connsiteX256" fmla="*/ 402432 w 1710531"/>
              <a:gd name="connsiteY256" fmla="*/ 1226344 h 1378620"/>
              <a:gd name="connsiteX257" fmla="*/ 397669 w 1710531"/>
              <a:gd name="connsiteY257" fmla="*/ 1219200 h 1378620"/>
              <a:gd name="connsiteX258" fmla="*/ 390525 w 1710531"/>
              <a:gd name="connsiteY258" fmla="*/ 1212057 h 1378620"/>
              <a:gd name="connsiteX259" fmla="*/ 383382 w 1710531"/>
              <a:gd name="connsiteY259" fmla="*/ 1197769 h 1378620"/>
              <a:gd name="connsiteX260" fmla="*/ 385763 w 1710531"/>
              <a:gd name="connsiteY260" fmla="*/ 1185863 h 1378620"/>
              <a:gd name="connsiteX261" fmla="*/ 395288 w 1710531"/>
              <a:gd name="connsiteY261" fmla="*/ 1171575 h 1378620"/>
              <a:gd name="connsiteX262" fmla="*/ 404813 w 1710531"/>
              <a:gd name="connsiteY262" fmla="*/ 1150144 h 1378620"/>
              <a:gd name="connsiteX263" fmla="*/ 407194 w 1710531"/>
              <a:gd name="connsiteY263" fmla="*/ 1143000 h 1378620"/>
              <a:gd name="connsiteX264" fmla="*/ 414338 w 1710531"/>
              <a:gd name="connsiteY264" fmla="*/ 1135857 h 1378620"/>
              <a:gd name="connsiteX265" fmla="*/ 464344 w 1710531"/>
              <a:gd name="connsiteY265" fmla="*/ 1128713 h 1378620"/>
              <a:gd name="connsiteX266" fmla="*/ 464344 w 1710531"/>
              <a:gd name="connsiteY266" fmla="*/ 1090613 h 1378620"/>
              <a:gd name="connsiteX267" fmla="*/ 466725 w 1710531"/>
              <a:gd name="connsiteY267" fmla="*/ 1071563 h 1378620"/>
              <a:gd name="connsiteX268" fmla="*/ 459582 w 1710531"/>
              <a:gd name="connsiteY268" fmla="*/ 1052513 h 1378620"/>
              <a:gd name="connsiteX269" fmla="*/ 452438 w 1710531"/>
              <a:gd name="connsiteY269" fmla="*/ 1047750 h 1378620"/>
              <a:gd name="connsiteX270" fmla="*/ 442913 w 1710531"/>
              <a:gd name="connsiteY270" fmla="*/ 1035844 h 1378620"/>
              <a:gd name="connsiteX271" fmla="*/ 433388 w 1710531"/>
              <a:gd name="connsiteY271" fmla="*/ 1026319 h 1378620"/>
              <a:gd name="connsiteX272" fmla="*/ 433388 w 1710531"/>
              <a:gd name="connsiteY272" fmla="*/ 1012032 h 1378620"/>
              <a:gd name="connsiteX273" fmla="*/ 428625 w 1710531"/>
              <a:gd name="connsiteY273" fmla="*/ 973932 h 1378620"/>
              <a:gd name="connsiteX274" fmla="*/ 423863 w 1710531"/>
              <a:gd name="connsiteY274" fmla="*/ 966788 h 1378620"/>
              <a:gd name="connsiteX275" fmla="*/ 416719 w 1710531"/>
              <a:gd name="connsiteY275" fmla="*/ 962025 h 1378620"/>
              <a:gd name="connsiteX276" fmla="*/ 409575 w 1710531"/>
              <a:gd name="connsiteY276" fmla="*/ 954882 h 1378620"/>
              <a:gd name="connsiteX277" fmla="*/ 402432 w 1710531"/>
              <a:gd name="connsiteY277" fmla="*/ 952500 h 1378620"/>
              <a:gd name="connsiteX278" fmla="*/ 395288 w 1710531"/>
              <a:gd name="connsiteY278" fmla="*/ 947738 h 1378620"/>
              <a:gd name="connsiteX279" fmla="*/ 381000 w 1710531"/>
              <a:gd name="connsiteY279" fmla="*/ 942975 h 1378620"/>
              <a:gd name="connsiteX280" fmla="*/ 369094 w 1710531"/>
              <a:gd name="connsiteY280" fmla="*/ 921544 h 1378620"/>
              <a:gd name="connsiteX281" fmla="*/ 361950 w 1710531"/>
              <a:gd name="connsiteY281" fmla="*/ 916782 h 1378620"/>
              <a:gd name="connsiteX282" fmla="*/ 350044 w 1710531"/>
              <a:gd name="connsiteY282" fmla="*/ 895350 h 1378620"/>
              <a:gd name="connsiteX283" fmla="*/ 345282 w 1710531"/>
              <a:gd name="connsiteY283" fmla="*/ 888207 h 1378620"/>
              <a:gd name="connsiteX284" fmla="*/ 338138 w 1710531"/>
              <a:gd name="connsiteY284" fmla="*/ 873919 h 1378620"/>
              <a:gd name="connsiteX285" fmla="*/ 330994 w 1710531"/>
              <a:gd name="connsiteY285" fmla="*/ 869157 h 1378620"/>
              <a:gd name="connsiteX286" fmla="*/ 319088 w 1710531"/>
              <a:gd name="connsiteY286" fmla="*/ 859632 h 1378620"/>
              <a:gd name="connsiteX287" fmla="*/ 314325 w 1710531"/>
              <a:gd name="connsiteY287" fmla="*/ 852488 h 1378620"/>
              <a:gd name="connsiteX288" fmla="*/ 300038 w 1710531"/>
              <a:gd name="connsiteY288" fmla="*/ 842963 h 1378620"/>
              <a:gd name="connsiteX289" fmla="*/ 273844 w 1710531"/>
              <a:gd name="connsiteY289" fmla="*/ 838200 h 1378620"/>
              <a:gd name="connsiteX290" fmla="*/ 264319 w 1710531"/>
              <a:gd name="connsiteY290" fmla="*/ 835819 h 1378620"/>
              <a:gd name="connsiteX291" fmla="*/ 247650 w 1710531"/>
              <a:gd name="connsiteY291" fmla="*/ 833438 h 1378620"/>
              <a:gd name="connsiteX292" fmla="*/ 223838 w 1710531"/>
              <a:gd name="connsiteY292" fmla="*/ 823913 h 1378620"/>
              <a:gd name="connsiteX293" fmla="*/ 209550 w 1710531"/>
              <a:gd name="connsiteY293" fmla="*/ 814388 h 1378620"/>
              <a:gd name="connsiteX294" fmla="*/ 202407 w 1710531"/>
              <a:gd name="connsiteY294" fmla="*/ 807244 h 1378620"/>
              <a:gd name="connsiteX295" fmla="*/ 195263 w 1710531"/>
              <a:gd name="connsiteY295" fmla="*/ 804863 h 1378620"/>
              <a:gd name="connsiteX296" fmla="*/ 180975 w 1710531"/>
              <a:gd name="connsiteY296" fmla="*/ 797719 h 1378620"/>
              <a:gd name="connsiteX297" fmla="*/ 173832 w 1710531"/>
              <a:gd name="connsiteY297" fmla="*/ 792957 h 1378620"/>
              <a:gd name="connsiteX298" fmla="*/ 157163 w 1710531"/>
              <a:gd name="connsiteY298" fmla="*/ 788194 h 1378620"/>
              <a:gd name="connsiteX299" fmla="*/ 107157 w 1710531"/>
              <a:gd name="connsiteY299" fmla="*/ 790575 h 1378620"/>
              <a:gd name="connsiteX300" fmla="*/ 97632 w 1710531"/>
              <a:gd name="connsiteY300" fmla="*/ 792957 h 1378620"/>
              <a:gd name="connsiteX301" fmla="*/ 61913 w 1710531"/>
              <a:gd name="connsiteY301" fmla="*/ 790575 h 1378620"/>
              <a:gd name="connsiteX302" fmla="*/ 54769 w 1710531"/>
              <a:gd name="connsiteY302" fmla="*/ 785813 h 1378620"/>
              <a:gd name="connsiteX303" fmla="*/ 47625 w 1710531"/>
              <a:gd name="connsiteY303" fmla="*/ 771525 h 1378620"/>
              <a:gd name="connsiteX304" fmla="*/ 42863 w 1710531"/>
              <a:gd name="connsiteY304" fmla="*/ 764382 h 1378620"/>
              <a:gd name="connsiteX305" fmla="*/ 40482 w 1710531"/>
              <a:gd name="connsiteY305" fmla="*/ 757238 h 1378620"/>
              <a:gd name="connsiteX306" fmla="*/ 26194 w 1710531"/>
              <a:gd name="connsiteY306" fmla="*/ 750094 h 1378620"/>
              <a:gd name="connsiteX307" fmla="*/ 7144 w 1710531"/>
              <a:gd name="connsiteY307" fmla="*/ 728663 h 1378620"/>
              <a:gd name="connsiteX308" fmla="*/ 0 w 1710531"/>
              <a:gd name="connsiteY308" fmla="*/ 702469 h 1378620"/>
              <a:gd name="connsiteX309" fmla="*/ 7144 w 1710531"/>
              <a:gd name="connsiteY30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66813 w 1710531"/>
              <a:gd name="connsiteY206" fmla="*/ 864394 h 1378620"/>
              <a:gd name="connsiteX207" fmla="*/ 1162050 w 1710531"/>
              <a:gd name="connsiteY207" fmla="*/ 878682 h 1378620"/>
              <a:gd name="connsiteX208" fmla="*/ 1147763 w 1710531"/>
              <a:gd name="connsiteY208" fmla="*/ 888207 h 1378620"/>
              <a:gd name="connsiteX209" fmla="*/ 1119188 w 1710531"/>
              <a:gd name="connsiteY209" fmla="*/ 890588 h 1378620"/>
              <a:gd name="connsiteX210" fmla="*/ 1116807 w 1710531"/>
              <a:gd name="connsiteY210" fmla="*/ 907257 h 1378620"/>
              <a:gd name="connsiteX211" fmla="*/ 1109663 w 1710531"/>
              <a:gd name="connsiteY211" fmla="*/ 909638 h 1378620"/>
              <a:gd name="connsiteX212" fmla="*/ 1090613 w 1710531"/>
              <a:gd name="connsiteY212" fmla="*/ 914400 h 1378620"/>
              <a:gd name="connsiteX213" fmla="*/ 1085850 w 1710531"/>
              <a:gd name="connsiteY213" fmla="*/ 914400 h 1378620"/>
              <a:gd name="connsiteX214" fmla="*/ 1092994 w 1710531"/>
              <a:gd name="connsiteY214" fmla="*/ 919163 h 1378620"/>
              <a:gd name="connsiteX215" fmla="*/ 1100138 w 1710531"/>
              <a:gd name="connsiteY215" fmla="*/ 921544 h 1378620"/>
              <a:gd name="connsiteX216" fmla="*/ 1097757 w 1710531"/>
              <a:gd name="connsiteY216" fmla="*/ 981075 h 1378620"/>
              <a:gd name="connsiteX217" fmla="*/ 1090613 w 1710531"/>
              <a:gd name="connsiteY217" fmla="*/ 983457 h 1378620"/>
              <a:gd name="connsiteX218" fmla="*/ 1057275 w 1710531"/>
              <a:gd name="connsiteY218" fmla="*/ 988219 h 1378620"/>
              <a:gd name="connsiteX219" fmla="*/ 1050132 w 1710531"/>
              <a:gd name="connsiteY219" fmla="*/ 992982 h 1378620"/>
              <a:gd name="connsiteX220" fmla="*/ 1057275 w 1710531"/>
              <a:gd name="connsiteY220" fmla="*/ 995363 h 1378620"/>
              <a:gd name="connsiteX221" fmla="*/ 1050132 w 1710531"/>
              <a:gd name="connsiteY221" fmla="*/ 1014413 h 1378620"/>
              <a:gd name="connsiteX222" fmla="*/ 1052959 w 1710531"/>
              <a:gd name="connsiteY222" fmla="*/ 1012230 h 1378620"/>
              <a:gd name="connsiteX223" fmla="*/ 1052513 w 1710531"/>
              <a:gd name="connsiteY223" fmla="*/ 1081088 h 1378620"/>
              <a:gd name="connsiteX224" fmla="*/ 1057275 w 1710531"/>
              <a:gd name="connsiteY224" fmla="*/ 1123950 h 1378620"/>
              <a:gd name="connsiteX225" fmla="*/ 1059657 w 1710531"/>
              <a:gd name="connsiteY225" fmla="*/ 1154907 h 1378620"/>
              <a:gd name="connsiteX226" fmla="*/ 1073944 w 1710531"/>
              <a:gd name="connsiteY226" fmla="*/ 1159669 h 1378620"/>
              <a:gd name="connsiteX227" fmla="*/ 1081088 w 1710531"/>
              <a:gd name="connsiteY227" fmla="*/ 1173957 h 1378620"/>
              <a:gd name="connsiteX228" fmla="*/ 1083469 w 1710531"/>
              <a:gd name="connsiteY228" fmla="*/ 1181100 h 1378620"/>
              <a:gd name="connsiteX229" fmla="*/ 1107282 w 1710531"/>
              <a:gd name="connsiteY229" fmla="*/ 1193007 h 1378620"/>
              <a:gd name="connsiteX230" fmla="*/ 1195388 w 1710531"/>
              <a:gd name="connsiteY230" fmla="*/ 1195388 h 1378620"/>
              <a:gd name="connsiteX231" fmla="*/ 1204913 w 1710531"/>
              <a:gd name="connsiteY231" fmla="*/ 1197769 h 1378620"/>
              <a:gd name="connsiteX232" fmla="*/ 1233488 w 1710531"/>
              <a:gd name="connsiteY232" fmla="*/ 1202532 h 1378620"/>
              <a:gd name="connsiteX233" fmla="*/ 1245394 w 1710531"/>
              <a:gd name="connsiteY233" fmla="*/ 1216819 h 1378620"/>
              <a:gd name="connsiteX234" fmla="*/ 1264444 w 1710531"/>
              <a:gd name="connsiteY234" fmla="*/ 1223963 h 1378620"/>
              <a:gd name="connsiteX235" fmla="*/ 1283494 w 1710531"/>
              <a:gd name="connsiteY235" fmla="*/ 1228725 h 1378620"/>
              <a:gd name="connsiteX236" fmla="*/ 1283494 w 1710531"/>
              <a:gd name="connsiteY236" fmla="*/ 1290638 h 1378620"/>
              <a:gd name="connsiteX237" fmla="*/ 1276350 w 1710531"/>
              <a:gd name="connsiteY237" fmla="*/ 1297782 h 1378620"/>
              <a:gd name="connsiteX238" fmla="*/ 1264444 w 1710531"/>
              <a:gd name="connsiteY238" fmla="*/ 1319213 h 1378620"/>
              <a:gd name="connsiteX239" fmla="*/ 1252538 w 1710531"/>
              <a:gd name="connsiteY239" fmla="*/ 1335882 h 1378620"/>
              <a:gd name="connsiteX240" fmla="*/ 1257300 w 1710531"/>
              <a:gd name="connsiteY240" fmla="*/ 1376363 h 1378620"/>
              <a:gd name="connsiteX241" fmla="*/ 1196975 w 1710531"/>
              <a:gd name="connsiteY241" fmla="*/ 1372270 h 1378620"/>
              <a:gd name="connsiteX242" fmla="*/ 1085850 w 1710531"/>
              <a:gd name="connsiteY242" fmla="*/ 1338263 h 1378620"/>
              <a:gd name="connsiteX243" fmla="*/ 1050132 w 1710531"/>
              <a:gd name="connsiteY243" fmla="*/ 1328738 h 1378620"/>
              <a:gd name="connsiteX244" fmla="*/ 1007269 w 1710531"/>
              <a:gd name="connsiteY244" fmla="*/ 1326357 h 1378620"/>
              <a:gd name="connsiteX245" fmla="*/ 952500 w 1710531"/>
              <a:gd name="connsiteY245" fmla="*/ 1321594 h 1378620"/>
              <a:gd name="connsiteX246" fmla="*/ 888207 w 1710531"/>
              <a:gd name="connsiteY246" fmla="*/ 1314450 h 1378620"/>
              <a:gd name="connsiteX247" fmla="*/ 764927 w 1710531"/>
              <a:gd name="connsiteY247" fmla="*/ 1300262 h 1378620"/>
              <a:gd name="connsiteX248" fmla="*/ 635794 w 1710531"/>
              <a:gd name="connsiteY248" fmla="*/ 1309688 h 1378620"/>
              <a:gd name="connsiteX249" fmla="*/ 485775 w 1710531"/>
              <a:gd name="connsiteY249" fmla="*/ 1312069 h 1378620"/>
              <a:gd name="connsiteX250" fmla="*/ 428625 w 1710531"/>
              <a:gd name="connsiteY250" fmla="*/ 1312069 h 1378620"/>
              <a:gd name="connsiteX251" fmla="*/ 431007 w 1710531"/>
              <a:gd name="connsiteY251" fmla="*/ 1285875 h 1378620"/>
              <a:gd name="connsiteX252" fmla="*/ 423863 w 1710531"/>
              <a:gd name="connsiteY252" fmla="*/ 1250157 h 1378620"/>
              <a:gd name="connsiteX253" fmla="*/ 421482 w 1710531"/>
              <a:gd name="connsiteY253" fmla="*/ 1243013 h 1378620"/>
              <a:gd name="connsiteX254" fmla="*/ 414338 w 1710531"/>
              <a:gd name="connsiteY254" fmla="*/ 1238250 h 1378620"/>
              <a:gd name="connsiteX255" fmla="*/ 402432 w 1710531"/>
              <a:gd name="connsiteY255" fmla="*/ 1226344 h 1378620"/>
              <a:gd name="connsiteX256" fmla="*/ 397669 w 1710531"/>
              <a:gd name="connsiteY256" fmla="*/ 1219200 h 1378620"/>
              <a:gd name="connsiteX257" fmla="*/ 390525 w 1710531"/>
              <a:gd name="connsiteY257" fmla="*/ 1212057 h 1378620"/>
              <a:gd name="connsiteX258" fmla="*/ 383382 w 1710531"/>
              <a:gd name="connsiteY258" fmla="*/ 1197769 h 1378620"/>
              <a:gd name="connsiteX259" fmla="*/ 385763 w 1710531"/>
              <a:gd name="connsiteY259" fmla="*/ 1185863 h 1378620"/>
              <a:gd name="connsiteX260" fmla="*/ 395288 w 1710531"/>
              <a:gd name="connsiteY260" fmla="*/ 1171575 h 1378620"/>
              <a:gd name="connsiteX261" fmla="*/ 404813 w 1710531"/>
              <a:gd name="connsiteY261" fmla="*/ 1150144 h 1378620"/>
              <a:gd name="connsiteX262" fmla="*/ 407194 w 1710531"/>
              <a:gd name="connsiteY262" fmla="*/ 1143000 h 1378620"/>
              <a:gd name="connsiteX263" fmla="*/ 414338 w 1710531"/>
              <a:gd name="connsiteY263" fmla="*/ 1135857 h 1378620"/>
              <a:gd name="connsiteX264" fmla="*/ 464344 w 1710531"/>
              <a:gd name="connsiteY264" fmla="*/ 1128713 h 1378620"/>
              <a:gd name="connsiteX265" fmla="*/ 464344 w 1710531"/>
              <a:gd name="connsiteY265" fmla="*/ 1090613 h 1378620"/>
              <a:gd name="connsiteX266" fmla="*/ 466725 w 1710531"/>
              <a:gd name="connsiteY266" fmla="*/ 1071563 h 1378620"/>
              <a:gd name="connsiteX267" fmla="*/ 459582 w 1710531"/>
              <a:gd name="connsiteY267" fmla="*/ 1052513 h 1378620"/>
              <a:gd name="connsiteX268" fmla="*/ 452438 w 1710531"/>
              <a:gd name="connsiteY268" fmla="*/ 1047750 h 1378620"/>
              <a:gd name="connsiteX269" fmla="*/ 442913 w 1710531"/>
              <a:gd name="connsiteY269" fmla="*/ 1035844 h 1378620"/>
              <a:gd name="connsiteX270" fmla="*/ 433388 w 1710531"/>
              <a:gd name="connsiteY270" fmla="*/ 1026319 h 1378620"/>
              <a:gd name="connsiteX271" fmla="*/ 433388 w 1710531"/>
              <a:gd name="connsiteY271" fmla="*/ 1012032 h 1378620"/>
              <a:gd name="connsiteX272" fmla="*/ 428625 w 1710531"/>
              <a:gd name="connsiteY272" fmla="*/ 973932 h 1378620"/>
              <a:gd name="connsiteX273" fmla="*/ 423863 w 1710531"/>
              <a:gd name="connsiteY273" fmla="*/ 966788 h 1378620"/>
              <a:gd name="connsiteX274" fmla="*/ 416719 w 1710531"/>
              <a:gd name="connsiteY274" fmla="*/ 962025 h 1378620"/>
              <a:gd name="connsiteX275" fmla="*/ 409575 w 1710531"/>
              <a:gd name="connsiteY275" fmla="*/ 954882 h 1378620"/>
              <a:gd name="connsiteX276" fmla="*/ 402432 w 1710531"/>
              <a:gd name="connsiteY276" fmla="*/ 952500 h 1378620"/>
              <a:gd name="connsiteX277" fmla="*/ 395288 w 1710531"/>
              <a:gd name="connsiteY277" fmla="*/ 947738 h 1378620"/>
              <a:gd name="connsiteX278" fmla="*/ 381000 w 1710531"/>
              <a:gd name="connsiteY278" fmla="*/ 942975 h 1378620"/>
              <a:gd name="connsiteX279" fmla="*/ 369094 w 1710531"/>
              <a:gd name="connsiteY279" fmla="*/ 921544 h 1378620"/>
              <a:gd name="connsiteX280" fmla="*/ 361950 w 1710531"/>
              <a:gd name="connsiteY280" fmla="*/ 916782 h 1378620"/>
              <a:gd name="connsiteX281" fmla="*/ 350044 w 1710531"/>
              <a:gd name="connsiteY281" fmla="*/ 895350 h 1378620"/>
              <a:gd name="connsiteX282" fmla="*/ 345282 w 1710531"/>
              <a:gd name="connsiteY282" fmla="*/ 888207 h 1378620"/>
              <a:gd name="connsiteX283" fmla="*/ 338138 w 1710531"/>
              <a:gd name="connsiteY283" fmla="*/ 873919 h 1378620"/>
              <a:gd name="connsiteX284" fmla="*/ 330994 w 1710531"/>
              <a:gd name="connsiteY284" fmla="*/ 869157 h 1378620"/>
              <a:gd name="connsiteX285" fmla="*/ 319088 w 1710531"/>
              <a:gd name="connsiteY285" fmla="*/ 859632 h 1378620"/>
              <a:gd name="connsiteX286" fmla="*/ 314325 w 1710531"/>
              <a:gd name="connsiteY286" fmla="*/ 852488 h 1378620"/>
              <a:gd name="connsiteX287" fmla="*/ 300038 w 1710531"/>
              <a:gd name="connsiteY287" fmla="*/ 842963 h 1378620"/>
              <a:gd name="connsiteX288" fmla="*/ 273844 w 1710531"/>
              <a:gd name="connsiteY288" fmla="*/ 838200 h 1378620"/>
              <a:gd name="connsiteX289" fmla="*/ 264319 w 1710531"/>
              <a:gd name="connsiteY289" fmla="*/ 835819 h 1378620"/>
              <a:gd name="connsiteX290" fmla="*/ 247650 w 1710531"/>
              <a:gd name="connsiteY290" fmla="*/ 833438 h 1378620"/>
              <a:gd name="connsiteX291" fmla="*/ 223838 w 1710531"/>
              <a:gd name="connsiteY291" fmla="*/ 823913 h 1378620"/>
              <a:gd name="connsiteX292" fmla="*/ 209550 w 1710531"/>
              <a:gd name="connsiteY292" fmla="*/ 814388 h 1378620"/>
              <a:gd name="connsiteX293" fmla="*/ 202407 w 1710531"/>
              <a:gd name="connsiteY293" fmla="*/ 807244 h 1378620"/>
              <a:gd name="connsiteX294" fmla="*/ 195263 w 1710531"/>
              <a:gd name="connsiteY294" fmla="*/ 804863 h 1378620"/>
              <a:gd name="connsiteX295" fmla="*/ 180975 w 1710531"/>
              <a:gd name="connsiteY295" fmla="*/ 797719 h 1378620"/>
              <a:gd name="connsiteX296" fmla="*/ 173832 w 1710531"/>
              <a:gd name="connsiteY296" fmla="*/ 792957 h 1378620"/>
              <a:gd name="connsiteX297" fmla="*/ 157163 w 1710531"/>
              <a:gd name="connsiteY297" fmla="*/ 788194 h 1378620"/>
              <a:gd name="connsiteX298" fmla="*/ 107157 w 1710531"/>
              <a:gd name="connsiteY298" fmla="*/ 790575 h 1378620"/>
              <a:gd name="connsiteX299" fmla="*/ 97632 w 1710531"/>
              <a:gd name="connsiteY299" fmla="*/ 792957 h 1378620"/>
              <a:gd name="connsiteX300" fmla="*/ 61913 w 1710531"/>
              <a:gd name="connsiteY300" fmla="*/ 790575 h 1378620"/>
              <a:gd name="connsiteX301" fmla="*/ 54769 w 1710531"/>
              <a:gd name="connsiteY301" fmla="*/ 785813 h 1378620"/>
              <a:gd name="connsiteX302" fmla="*/ 47625 w 1710531"/>
              <a:gd name="connsiteY302" fmla="*/ 771525 h 1378620"/>
              <a:gd name="connsiteX303" fmla="*/ 42863 w 1710531"/>
              <a:gd name="connsiteY303" fmla="*/ 764382 h 1378620"/>
              <a:gd name="connsiteX304" fmla="*/ 40482 w 1710531"/>
              <a:gd name="connsiteY304" fmla="*/ 757238 h 1378620"/>
              <a:gd name="connsiteX305" fmla="*/ 26194 w 1710531"/>
              <a:gd name="connsiteY305" fmla="*/ 750094 h 1378620"/>
              <a:gd name="connsiteX306" fmla="*/ 7144 w 1710531"/>
              <a:gd name="connsiteY306" fmla="*/ 728663 h 1378620"/>
              <a:gd name="connsiteX307" fmla="*/ 0 w 1710531"/>
              <a:gd name="connsiteY307" fmla="*/ 702469 h 1378620"/>
              <a:gd name="connsiteX308" fmla="*/ 7144 w 1710531"/>
              <a:gd name="connsiteY308" fmla="*/ 681038 h 13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710531" h="1378620">
                <a:moveTo>
                  <a:pt x="7144" y="681038"/>
                </a:moveTo>
                <a:lnTo>
                  <a:pt x="7144" y="681038"/>
                </a:lnTo>
                <a:cubicBezTo>
                  <a:pt x="7938" y="673894"/>
                  <a:pt x="8115" y="666655"/>
                  <a:pt x="9525" y="659607"/>
                </a:cubicBezTo>
                <a:cubicBezTo>
                  <a:pt x="10510" y="654684"/>
                  <a:pt x="11503" y="649496"/>
                  <a:pt x="14288" y="645319"/>
                </a:cubicBezTo>
                <a:cubicBezTo>
                  <a:pt x="15875" y="642938"/>
                  <a:pt x="17026" y="640199"/>
                  <a:pt x="19050" y="638175"/>
                </a:cubicBezTo>
                <a:cubicBezTo>
                  <a:pt x="21074" y="636151"/>
                  <a:pt x="23634" y="634693"/>
                  <a:pt x="26194" y="633413"/>
                </a:cubicBezTo>
                <a:cubicBezTo>
                  <a:pt x="28439" y="632291"/>
                  <a:pt x="30835" y="631225"/>
                  <a:pt x="33338" y="631032"/>
                </a:cubicBezTo>
                <a:cubicBezTo>
                  <a:pt x="51558" y="629630"/>
                  <a:pt x="69851" y="629444"/>
                  <a:pt x="88107" y="628650"/>
                </a:cubicBezTo>
                <a:cubicBezTo>
                  <a:pt x="90488" y="627856"/>
                  <a:pt x="93162" y="627661"/>
                  <a:pt x="95250" y="626269"/>
                </a:cubicBezTo>
                <a:cubicBezTo>
                  <a:pt x="106949" y="618469"/>
                  <a:pt x="98375" y="620764"/>
                  <a:pt x="107157" y="611982"/>
                </a:cubicBezTo>
                <a:cubicBezTo>
                  <a:pt x="113290" y="605849"/>
                  <a:pt x="117685" y="606542"/>
                  <a:pt x="126207" y="604838"/>
                </a:cubicBezTo>
                <a:cubicBezTo>
                  <a:pt x="127794" y="601663"/>
                  <a:pt x="128697" y="598040"/>
                  <a:pt x="130969" y="595313"/>
                </a:cubicBezTo>
                <a:cubicBezTo>
                  <a:pt x="132801" y="593114"/>
                  <a:pt x="136833" y="593110"/>
                  <a:pt x="138113" y="590550"/>
                </a:cubicBezTo>
                <a:cubicBezTo>
                  <a:pt x="138266" y="590244"/>
                  <a:pt x="140340" y="572287"/>
                  <a:pt x="142875" y="569119"/>
                </a:cubicBezTo>
                <a:cubicBezTo>
                  <a:pt x="144663" y="566884"/>
                  <a:pt x="147638" y="565944"/>
                  <a:pt x="150019" y="564357"/>
                </a:cubicBezTo>
                <a:cubicBezTo>
                  <a:pt x="151607" y="561976"/>
                  <a:pt x="152355" y="558730"/>
                  <a:pt x="154782" y="557213"/>
                </a:cubicBezTo>
                <a:cubicBezTo>
                  <a:pt x="159039" y="554552"/>
                  <a:pt x="164307" y="554038"/>
                  <a:pt x="169069" y="552450"/>
                </a:cubicBezTo>
                <a:cubicBezTo>
                  <a:pt x="171450" y="551656"/>
                  <a:pt x="174124" y="551461"/>
                  <a:pt x="176213" y="550069"/>
                </a:cubicBezTo>
                <a:lnTo>
                  <a:pt x="183357" y="545307"/>
                </a:lnTo>
                <a:cubicBezTo>
                  <a:pt x="183557" y="544707"/>
                  <a:pt x="188451" y="525844"/>
                  <a:pt x="192882" y="523875"/>
                </a:cubicBezTo>
                <a:cubicBezTo>
                  <a:pt x="198011" y="521596"/>
                  <a:pt x="203994" y="522288"/>
                  <a:pt x="209550" y="521494"/>
                </a:cubicBezTo>
                <a:cubicBezTo>
                  <a:pt x="235827" y="526749"/>
                  <a:pt x="211036" y="518872"/>
                  <a:pt x="226219" y="531019"/>
                </a:cubicBezTo>
                <a:cubicBezTo>
                  <a:pt x="228179" y="532587"/>
                  <a:pt x="230878" y="533045"/>
                  <a:pt x="233363" y="533400"/>
                </a:cubicBezTo>
                <a:cubicBezTo>
                  <a:pt x="242042" y="534640"/>
                  <a:pt x="250826" y="534988"/>
                  <a:pt x="259557" y="535782"/>
                </a:cubicBezTo>
                <a:cubicBezTo>
                  <a:pt x="297721" y="545322"/>
                  <a:pt x="279080" y="541564"/>
                  <a:pt x="361950" y="535782"/>
                </a:cubicBezTo>
                <a:cubicBezTo>
                  <a:pt x="365491" y="535535"/>
                  <a:pt x="368151" y="532265"/>
                  <a:pt x="371475" y="531019"/>
                </a:cubicBezTo>
                <a:cubicBezTo>
                  <a:pt x="374539" y="529870"/>
                  <a:pt x="377825" y="529432"/>
                  <a:pt x="381000" y="528638"/>
                </a:cubicBezTo>
                <a:cubicBezTo>
                  <a:pt x="382588" y="526257"/>
                  <a:pt x="383739" y="523518"/>
                  <a:pt x="385763" y="521494"/>
                </a:cubicBezTo>
                <a:cubicBezTo>
                  <a:pt x="391422" y="515835"/>
                  <a:pt x="400124" y="514326"/>
                  <a:pt x="407194" y="511969"/>
                </a:cubicBezTo>
                <a:lnTo>
                  <a:pt x="414338" y="509588"/>
                </a:lnTo>
                <a:cubicBezTo>
                  <a:pt x="419100" y="510382"/>
                  <a:pt x="423912" y="510922"/>
                  <a:pt x="428625" y="511969"/>
                </a:cubicBezTo>
                <a:cubicBezTo>
                  <a:pt x="431075" y="512513"/>
                  <a:pt x="433259" y="514350"/>
                  <a:pt x="435769" y="514350"/>
                </a:cubicBezTo>
                <a:cubicBezTo>
                  <a:pt x="441382" y="514350"/>
                  <a:pt x="446916" y="512973"/>
                  <a:pt x="452438" y="511969"/>
                </a:cubicBezTo>
                <a:cubicBezTo>
                  <a:pt x="459016" y="510773"/>
                  <a:pt x="462987" y="509247"/>
                  <a:pt x="469107" y="507207"/>
                </a:cubicBezTo>
                <a:cubicBezTo>
                  <a:pt x="475092" y="489248"/>
                  <a:pt x="469802" y="511387"/>
                  <a:pt x="466725" y="492919"/>
                </a:cubicBezTo>
                <a:cubicBezTo>
                  <a:pt x="466312" y="490443"/>
                  <a:pt x="467539" y="487735"/>
                  <a:pt x="469107" y="485775"/>
                </a:cubicBezTo>
                <a:cubicBezTo>
                  <a:pt x="472464" y="481578"/>
                  <a:pt x="478688" y="480200"/>
                  <a:pt x="483394" y="478632"/>
                </a:cubicBezTo>
                <a:cubicBezTo>
                  <a:pt x="485775" y="477044"/>
                  <a:pt x="487690" y="474154"/>
                  <a:pt x="490538" y="473869"/>
                </a:cubicBezTo>
                <a:cubicBezTo>
                  <a:pt x="496123" y="473310"/>
                  <a:pt x="501671" y="475327"/>
                  <a:pt x="507207" y="476250"/>
                </a:cubicBezTo>
                <a:cubicBezTo>
                  <a:pt x="518695" y="478165"/>
                  <a:pt x="517059" y="477947"/>
                  <a:pt x="526257" y="481013"/>
                </a:cubicBezTo>
                <a:cubicBezTo>
                  <a:pt x="564255" y="478778"/>
                  <a:pt x="562276" y="490629"/>
                  <a:pt x="571500" y="469107"/>
                </a:cubicBezTo>
                <a:cubicBezTo>
                  <a:pt x="572489" y="466800"/>
                  <a:pt x="573088" y="464344"/>
                  <a:pt x="573882" y="461963"/>
                </a:cubicBezTo>
                <a:cubicBezTo>
                  <a:pt x="574676" y="457200"/>
                  <a:pt x="575730" y="452474"/>
                  <a:pt x="576263" y="447675"/>
                </a:cubicBezTo>
                <a:cubicBezTo>
                  <a:pt x="577318" y="438175"/>
                  <a:pt x="577381" y="428574"/>
                  <a:pt x="578644" y="419100"/>
                </a:cubicBezTo>
                <a:cubicBezTo>
                  <a:pt x="578976" y="416612"/>
                  <a:pt x="580416" y="414392"/>
                  <a:pt x="581025" y="411957"/>
                </a:cubicBezTo>
                <a:cubicBezTo>
                  <a:pt x="582007" y="408030"/>
                  <a:pt x="581399" y="403564"/>
                  <a:pt x="583407" y="400050"/>
                </a:cubicBezTo>
                <a:cubicBezTo>
                  <a:pt x="584827" y="397565"/>
                  <a:pt x="587990" y="396568"/>
                  <a:pt x="590550" y="395288"/>
                </a:cubicBezTo>
                <a:cubicBezTo>
                  <a:pt x="596770" y="392178"/>
                  <a:pt x="609181" y="390924"/>
                  <a:pt x="614363" y="390525"/>
                </a:cubicBezTo>
                <a:cubicBezTo>
                  <a:pt x="629421" y="389367"/>
                  <a:pt x="644526" y="388938"/>
                  <a:pt x="659607" y="388144"/>
                </a:cubicBezTo>
                <a:cubicBezTo>
                  <a:pt x="665418" y="386207"/>
                  <a:pt x="669277" y="385617"/>
                  <a:pt x="673894" y="381000"/>
                </a:cubicBezTo>
                <a:cubicBezTo>
                  <a:pt x="675918" y="378976"/>
                  <a:pt x="677069" y="376238"/>
                  <a:pt x="678657" y="373857"/>
                </a:cubicBezTo>
                <a:cubicBezTo>
                  <a:pt x="680225" y="369152"/>
                  <a:pt x="681604" y="362926"/>
                  <a:pt x="685800" y="359569"/>
                </a:cubicBezTo>
                <a:cubicBezTo>
                  <a:pt x="687760" y="358001"/>
                  <a:pt x="690563" y="357982"/>
                  <a:pt x="692944" y="357188"/>
                </a:cubicBezTo>
                <a:cubicBezTo>
                  <a:pt x="721164" y="338375"/>
                  <a:pt x="701534" y="348206"/>
                  <a:pt x="757238" y="342900"/>
                </a:cubicBezTo>
                <a:cubicBezTo>
                  <a:pt x="759619" y="342106"/>
                  <a:pt x="762607" y="342294"/>
                  <a:pt x="764382" y="340519"/>
                </a:cubicBezTo>
                <a:cubicBezTo>
                  <a:pt x="766157" y="338744"/>
                  <a:pt x="764720" y="334834"/>
                  <a:pt x="766763" y="333375"/>
                </a:cubicBezTo>
                <a:cubicBezTo>
                  <a:pt x="770848" y="330457"/>
                  <a:pt x="781050" y="328613"/>
                  <a:pt x="781050" y="328613"/>
                </a:cubicBezTo>
                <a:cubicBezTo>
                  <a:pt x="790634" y="331807"/>
                  <a:pt x="792160" y="333499"/>
                  <a:pt x="804863" y="328613"/>
                </a:cubicBezTo>
                <a:cubicBezTo>
                  <a:pt x="810205" y="326558"/>
                  <a:pt x="819150" y="319088"/>
                  <a:pt x="819150" y="319088"/>
                </a:cubicBezTo>
                <a:cubicBezTo>
                  <a:pt x="822325" y="314325"/>
                  <a:pt x="826865" y="310230"/>
                  <a:pt x="828675" y="304800"/>
                </a:cubicBezTo>
                <a:lnTo>
                  <a:pt x="833438" y="290513"/>
                </a:lnTo>
                <a:cubicBezTo>
                  <a:pt x="836185" y="282272"/>
                  <a:pt x="834345" y="282916"/>
                  <a:pt x="842963" y="278607"/>
                </a:cubicBezTo>
                <a:cubicBezTo>
                  <a:pt x="845208" y="277484"/>
                  <a:pt x="847726" y="277019"/>
                  <a:pt x="850107" y="276225"/>
                </a:cubicBezTo>
                <a:cubicBezTo>
                  <a:pt x="852488" y="277813"/>
                  <a:pt x="854690" y="279708"/>
                  <a:pt x="857250" y="280988"/>
                </a:cubicBezTo>
                <a:cubicBezTo>
                  <a:pt x="876973" y="290850"/>
                  <a:pt x="851059" y="274478"/>
                  <a:pt x="871538" y="288132"/>
                </a:cubicBezTo>
                <a:cubicBezTo>
                  <a:pt x="890588" y="287338"/>
                  <a:pt x="909861" y="288762"/>
                  <a:pt x="928688" y="285750"/>
                </a:cubicBezTo>
                <a:cubicBezTo>
                  <a:pt x="950141" y="282318"/>
                  <a:pt x="910408" y="271721"/>
                  <a:pt x="938213" y="280988"/>
                </a:cubicBezTo>
                <a:cubicBezTo>
                  <a:pt x="939800" y="283369"/>
                  <a:pt x="941143" y="285933"/>
                  <a:pt x="942975" y="288132"/>
                </a:cubicBezTo>
                <a:cubicBezTo>
                  <a:pt x="946735" y="292644"/>
                  <a:pt x="951914" y="297363"/>
                  <a:pt x="957263" y="300038"/>
                </a:cubicBezTo>
                <a:cubicBezTo>
                  <a:pt x="959508" y="301161"/>
                  <a:pt x="962026" y="301625"/>
                  <a:pt x="964407" y="302419"/>
                </a:cubicBezTo>
                <a:cubicBezTo>
                  <a:pt x="971557" y="301398"/>
                  <a:pt x="985326" y="299745"/>
                  <a:pt x="992982" y="297657"/>
                </a:cubicBezTo>
                <a:cubicBezTo>
                  <a:pt x="997825" y="296336"/>
                  <a:pt x="1002507" y="294482"/>
                  <a:pt x="1007269" y="292894"/>
                </a:cubicBezTo>
                <a:lnTo>
                  <a:pt x="1014413" y="290513"/>
                </a:lnTo>
                <a:lnTo>
                  <a:pt x="1021557" y="288132"/>
                </a:lnTo>
                <a:cubicBezTo>
                  <a:pt x="1024732" y="288926"/>
                  <a:pt x="1027935" y="289614"/>
                  <a:pt x="1031082" y="290513"/>
                </a:cubicBezTo>
                <a:cubicBezTo>
                  <a:pt x="1033495" y="291202"/>
                  <a:pt x="1035732" y="292601"/>
                  <a:pt x="1038225" y="292894"/>
                </a:cubicBezTo>
                <a:cubicBezTo>
                  <a:pt x="1049290" y="294196"/>
                  <a:pt x="1060450" y="294481"/>
                  <a:pt x="1071563" y="295275"/>
                </a:cubicBezTo>
                <a:lnTo>
                  <a:pt x="1085850" y="300038"/>
                </a:lnTo>
                <a:cubicBezTo>
                  <a:pt x="1091280" y="301848"/>
                  <a:pt x="1092200" y="309563"/>
                  <a:pt x="1095375" y="314325"/>
                </a:cubicBezTo>
                <a:cubicBezTo>
                  <a:pt x="1097243" y="317127"/>
                  <a:pt x="1099861" y="319401"/>
                  <a:pt x="1102519" y="321469"/>
                </a:cubicBezTo>
                <a:cubicBezTo>
                  <a:pt x="1114801" y="331021"/>
                  <a:pt x="1113172" y="329782"/>
                  <a:pt x="1123950" y="333375"/>
                </a:cubicBezTo>
                <a:cubicBezTo>
                  <a:pt x="1128006" y="336079"/>
                  <a:pt x="1137665" y="342328"/>
                  <a:pt x="1140619" y="345282"/>
                </a:cubicBezTo>
                <a:cubicBezTo>
                  <a:pt x="1142643" y="347306"/>
                  <a:pt x="1143794" y="350044"/>
                  <a:pt x="1145382" y="352425"/>
                </a:cubicBezTo>
                <a:cubicBezTo>
                  <a:pt x="1146176" y="354806"/>
                  <a:pt x="1145282" y="359187"/>
                  <a:pt x="1147763" y="359569"/>
                </a:cubicBezTo>
                <a:cubicBezTo>
                  <a:pt x="1163709" y="362022"/>
                  <a:pt x="1171244" y="358886"/>
                  <a:pt x="1183482" y="354807"/>
                </a:cubicBezTo>
                <a:cubicBezTo>
                  <a:pt x="1185863" y="352426"/>
                  <a:pt x="1188990" y="350607"/>
                  <a:pt x="1190625" y="347663"/>
                </a:cubicBezTo>
                <a:cubicBezTo>
                  <a:pt x="1193956" y="341667"/>
                  <a:pt x="1195779" y="330816"/>
                  <a:pt x="1197769" y="323850"/>
                </a:cubicBezTo>
                <a:cubicBezTo>
                  <a:pt x="1198458" y="321437"/>
                  <a:pt x="1199460" y="319120"/>
                  <a:pt x="1200150" y="316707"/>
                </a:cubicBezTo>
                <a:cubicBezTo>
                  <a:pt x="1201049" y="313560"/>
                  <a:pt x="1201243" y="310190"/>
                  <a:pt x="1202532" y="307182"/>
                </a:cubicBezTo>
                <a:cubicBezTo>
                  <a:pt x="1203659" y="304552"/>
                  <a:pt x="1205707" y="302419"/>
                  <a:pt x="1207294" y="300038"/>
                </a:cubicBezTo>
                <a:cubicBezTo>
                  <a:pt x="1208088" y="292894"/>
                  <a:pt x="1208493" y="285697"/>
                  <a:pt x="1209675" y="278607"/>
                </a:cubicBezTo>
                <a:cubicBezTo>
                  <a:pt x="1210088" y="276131"/>
                  <a:pt x="1211565" y="273924"/>
                  <a:pt x="1212057" y="271463"/>
                </a:cubicBezTo>
                <a:cubicBezTo>
                  <a:pt x="1213158" y="265959"/>
                  <a:pt x="1213742" y="260363"/>
                  <a:pt x="1214438" y="254794"/>
                </a:cubicBezTo>
                <a:cubicBezTo>
                  <a:pt x="1215329" y="247662"/>
                  <a:pt x="1214546" y="240182"/>
                  <a:pt x="1216819" y="233363"/>
                </a:cubicBezTo>
                <a:cubicBezTo>
                  <a:pt x="1217884" y="230168"/>
                  <a:pt x="1221807" y="228806"/>
                  <a:pt x="1223963" y="226219"/>
                </a:cubicBezTo>
                <a:cubicBezTo>
                  <a:pt x="1232489" y="215987"/>
                  <a:pt x="1225739" y="222666"/>
                  <a:pt x="1231107" y="211932"/>
                </a:cubicBezTo>
                <a:cubicBezTo>
                  <a:pt x="1232387" y="209372"/>
                  <a:pt x="1234282" y="207169"/>
                  <a:pt x="1235869" y="204788"/>
                </a:cubicBezTo>
                <a:cubicBezTo>
                  <a:pt x="1237307" y="186090"/>
                  <a:pt x="1231323" y="176068"/>
                  <a:pt x="1245394" y="166688"/>
                </a:cubicBezTo>
                <a:cubicBezTo>
                  <a:pt x="1247483" y="165296"/>
                  <a:pt x="1250157" y="165101"/>
                  <a:pt x="1252538" y="164307"/>
                </a:cubicBezTo>
                <a:cubicBezTo>
                  <a:pt x="1257026" y="159819"/>
                  <a:pt x="1261791" y="155988"/>
                  <a:pt x="1264444" y="150019"/>
                </a:cubicBezTo>
                <a:cubicBezTo>
                  <a:pt x="1266483" y="145432"/>
                  <a:pt x="1269207" y="135732"/>
                  <a:pt x="1269207" y="135732"/>
                </a:cubicBezTo>
                <a:cubicBezTo>
                  <a:pt x="1270001" y="121444"/>
                  <a:pt x="1270231" y="107114"/>
                  <a:pt x="1271588" y="92869"/>
                </a:cubicBezTo>
                <a:cubicBezTo>
                  <a:pt x="1271826" y="90370"/>
                  <a:pt x="1273425" y="88175"/>
                  <a:pt x="1273969" y="85725"/>
                </a:cubicBezTo>
                <a:cubicBezTo>
                  <a:pt x="1275999" y="76588"/>
                  <a:pt x="1274878" y="69395"/>
                  <a:pt x="1281113" y="61913"/>
                </a:cubicBezTo>
                <a:cubicBezTo>
                  <a:pt x="1282945" y="59714"/>
                  <a:pt x="1285928" y="58814"/>
                  <a:pt x="1288257" y="57150"/>
                </a:cubicBezTo>
                <a:cubicBezTo>
                  <a:pt x="1291486" y="54843"/>
                  <a:pt x="1294336" y="51976"/>
                  <a:pt x="1297782" y="50007"/>
                </a:cubicBezTo>
                <a:cubicBezTo>
                  <a:pt x="1304526" y="46153"/>
                  <a:pt x="1323100" y="45606"/>
                  <a:pt x="1326357" y="45244"/>
                </a:cubicBezTo>
                <a:cubicBezTo>
                  <a:pt x="1345403" y="32546"/>
                  <a:pt x="1322389" y="49212"/>
                  <a:pt x="1338263" y="33338"/>
                </a:cubicBezTo>
                <a:cubicBezTo>
                  <a:pt x="1340287" y="31314"/>
                  <a:pt x="1342905" y="29965"/>
                  <a:pt x="1345407" y="28575"/>
                </a:cubicBezTo>
                <a:cubicBezTo>
                  <a:pt x="1350061" y="25989"/>
                  <a:pt x="1354690" y="23252"/>
                  <a:pt x="1359694" y="21432"/>
                </a:cubicBezTo>
                <a:cubicBezTo>
                  <a:pt x="1363498" y="20049"/>
                  <a:pt x="1367649" y="19928"/>
                  <a:pt x="1371600" y="19050"/>
                </a:cubicBezTo>
                <a:cubicBezTo>
                  <a:pt x="1374795" y="18340"/>
                  <a:pt x="1377950" y="17463"/>
                  <a:pt x="1381125" y="16669"/>
                </a:cubicBezTo>
                <a:cubicBezTo>
                  <a:pt x="1385489" y="13760"/>
                  <a:pt x="1398279" y="4380"/>
                  <a:pt x="1404938" y="2382"/>
                </a:cubicBezTo>
                <a:cubicBezTo>
                  <a:pt x="1409562" y="995"/>
                  <a:pt x="1414463" y="794"/>
                  <a:pt x="1419225" y="0"/>
                </a:cubicBezTo>
                <a:cubicBezTo>
                  <a:pt x="1421606" y="794"/>
                  <a:pt x="1423955" y="1692"/>
                  <a:pt x="1426369" y="2382"/>
                </a:cubicBezTo>
                <a:cubicBezTo>
                  <a:pt x="1429516" y="3281"/>
                  <a:pt x="1433171" y="2948"/>
                  <a:pt x="1435894" y="4763"/>
                </a:cubicBezTo>
                <a:cubicBezTo>
                  <a:pt x="1438275" y="6351"/>
                  <a:pt x="1438042" y="10745"/>
                  <a:pt x="1440657" y="11907"/>
                </a:cubicBezTo>
                <a:cubicBezTo>
                  <a:pt x="1445786" y="14186"/>
                  <a:pt x="1451769" y="13494"/>
                  <a:pt x="1457325" y="14288"/>
                </a:cubicBezTo>
                <a:cubicBezTo>
                  <a:pt x="1463123" y="31680"/>
                  <a:pt x="1457218" y="29792"/>
                  <a:pt x="1471613" y="26194"/>
                </a:cubicBezTo>
                <a:cubicBezTo>
                  <a:pt x="1480694" y="27491"/>
                  <a:pt x="1490283" y="27068"/>
                  <a:pt x="1497807" y="33338"/>
                </a:cubicBezTo>
                <a:cubicBezTo>
                  <a:pt x="1500005" y="35170"/>
                  <a:pt x="1500370" y="38650"/>
                  <a:pt x="1502569" y="40482"/>
                </a:cubicBezTo>
                <a:cubicBezTo>
                  <a:pt x="1506492" y="43751"/>
                  <a:pt x="1514276" y="45971"/>
                  <a:pt x="1519238" y="47625"/>
                </a:cubicBezTo>
                <a:cubicBezTo>
                  <a:pt x="1522042" y="75673"/>
                  <a:pt x="1526149" y="105706"/>
                  <a:pt x="1519238" y="133350"/>
                </a:cubicBezTo>
                <a:cubicBezTo>
                  <a:pt x="1518020" y="138220"/>
                  <a:pt x="1509713" y="136525"/>
                  <a:pt x="1504950" y="138113"/>
                </a:cubicBezTo>
                <a:cubicBezTo>
                  <a:pt x="1501582" y="139236"/>
                  <a:pt x="1498507" y="141114"/>
                  <a:pt x="1495425" y="142875"/>
                </a:cubicBezTo>
                <a:cubicBezTo>
                  <a:pt x="1489467" y="146280"/>
                  <a:pt x="1485614" y="149411"/>
                  <a:pt x="1481138" y="154782"/>
                </a:cubicBezTo>
                <a:cubicBezTo>
                  <a:pt x="1479306" y="156980"/>
                  <a:pt x="1477963" y="159544"/>
                  <a:pt x="1476375" y="161925"/>
                </a:cubicBezTo>
                <a:cubicBezTo>
                  <a:pt x="1478756" y="163513"/>
                  <a:pt x="1481931" y="164307"/>
                  <a:pt x="1483519" y="166688"/>
                </a:cubicBezTo>
                <a:cubicBezTo>
                  <a:pt x="1485334" y="169411"/>
                  <a:pt x="1485190" y="173018"/>
                  <a:pt x="1485900" y="176213"/>
                </a:cubicBezTo>
                <a:cubicBezTo>
                  <a:pt x="1489731" y="193450"/>
                  <a:pt x="1486409" y="182499"/>
                  <a:pt x="1490663" y="195263"/>
                </a:cubicBezTo>
                <a:cubicBezTo>
                  <a:pt x="1488204" y="352682"/>
                  <a:pt x="1504350" y="299465"/>
                  <a:pt x="1483519" y="361950"/>
                </a:cubicBezTo>
                <a:cubicBezTo>
                  <a:pt x="1482614" y="364665"/>
                  <a:pt x="1480344" y="366713"/>
                  <a:pt x="1478757" y="369094"/>
                </a:cubicBezTo>
                <a:cubicBezTo>
                  <a:pt x="1477963" y="372269"/>
                  <a:pt x="1476718" y="375364"/>
                  <a:pt x="1476375" y="378619"/>
                </a:cubicBezTo>
                <a:cubicBezTo>
                  <a:pt x="1475126" y="390486"/>
                  <a:pt x="1475681" y="402525"/>
                  <a:pt x="1473994" y="414338"/>
                </a:cubicBezTo>
                <a:cubicBezTo>
                  <a:pt x="1473284" y="419307"/>
                  <a:pt x="1470819" y="423863"/>
                  <a:pt x="1469232" y="428625"/>
                </a:cubicBezTo>
                <a:cubicBezTo>
                  <a:pt x="1468438" y="431006"/>
                  <a:pt x="1467459" y="433334"/>
                  <a:pt x="1466850" y="435769"/>
                </a:cubicBezTo>
                <a:cubicBezTo>
                  <a:pt x="1466056" y="438944"/>
                  <a:pt x="1465933" y="442367"/>
                  <a:pt x="1464469" y="445294"/>
                </a:cubicBezTo>
                <a:cubicBezTo>
                  <a:pt x="1461909" y="450414"/>
                  <a:pt x="1454944" y="459582"/>
                  <a:pt x="1454944" y="459582"/>
                </a:cubicBezTo>
                <a:lnTo>
                  <a:pt x="1450182" y="473869"/>
                </a:lnTo>
                <a:lnTo>
                  <a:pt x="1447800" y="481013"/>
                </a:lnTo>
                <a:cubicBezTo>
                  <a:pt x="1448594" y="492919"/>
                  <a:pt x="1453549" y="505284"/>
                  <a:pt x="1450182" y="516732"/>
                </a:cubicBezTo>
                <a:cubicBezTo>
                  <a:pt x="1448765" y="521548"/>
                  <a:pt x="1435894" y="521494"/>
                  <a:pt x="1435894" y="521494"/>
                </a:cubicBezTo>
                <a:cubicBezTo>
                  <a:pt x="1438275" y="523082"/>
                  <a:pt x="1440188" y="525998"/>
                  <a:pt x="1443038" y="526257"/>
                </a:cubicBezTo>
                <a:cubicBezTo>
                  <a:pt x="1449411" y="526836"/>
                  <a:pt x="1455914" y="525559"/>
                  <a:pt x="1462088" y="523875"/>
                </a:cubicBezTo>
                <a:cubicBezTo>
                  <a:pt x="1464849" y="523122"/>
                  <a:pt x="1466672" y="520393"/>
                  <a:pt x="1469232" y="519113"/>
                </a:cubicBezTo>
                <a:cubicBezTo>
                  <a:pt x="1471477" y="517991"/>
                  <a:pt x="1473994" y="517526"/>
                  <a:pt x="1476375" y="516732"/>
                </a:cubicBezTo>
                <a:cubicBezTo>
                  <a:pt x="1480912" y="503124"/>
                  <a:pt x="1475014" y="514464"/>
                  <a:pt x="1485900" y="507207"/>
                </a:cubicBezTo>
                <a:cubicBezTo>
                  <a:pt x="1488702" y="505339"/>
                  <a:pt x="1490386" y="502131"/>
                  <a:pt x="1493044" y="500063"/>
                </a:cubicBezTo>
                <a:cubicBezTo>
                  <a:pt x="1502949" y="492359"/>
                  <a:pt x="1504739" y="490939"/>
                  <a:pt x="1514475" y="488157"/>
                </a:cubicBezTo>
                <a:cubicBezTo>
                  <a:pt x="1517622" y="487258"/>
                  <a:pt x="1520825" y="486569"/>
                  <a:pt x="1524000" y="485775"/>
                </a:cubicBezTo>
                <a:lnTo>
                  <a:pt x="1540669" y="488157"/>
                </a:lnTo>
                <a:lnTo>
                  <a:pt x="1559719" y="490538"/>
                </a:lnTo>
                <a:cubicBezTo>
                  <a:pt x="1564499" y="491221"/>
                  <a:pt x="1569244" y="492125"/>
                  <a:pt x="1574007" y="492919"/>
                </a:cubicBezTo>
                <a:cubicBezTo>
                  <a:pt x="1574884" y="499057"/>
                  <a:pt x="1575445" y="510084"/>
                  <a:pt x="1578769" y="516732"/>
                </a:cubicBezTo>
                <a:cubicBezTo>
                  <a:pt x="1580049" y="519292"/>
                  <a:pt x="1581333" y="522043"/>
                  <a:pt x="1583532" y="523875"/>
                </a:cubicBezTo>
                <a:cubicBezTo>
                  <a:pt x="1586259" y="526147"/>
                  <a:pt x="1589882" y="527050"/>
                  <a:pt x="1593057" y="528638"/>
                </a:cubicBezTo>
                <a:cubicBezTo>
                  <a:pt x="1594644" y="531019"/>
                  <a:pt x="1595795" y="533758"/>
                  <a:pt x="1597819" y="535782"/>
                </a:cubicBezTo>
                <a:cubicBezTo>
                  <a:pt x="1599843" y="537806"/>
                  <a:pt x="1602634" y="538881"/>
                  <a:pt x="1604963" y="540544"/>
                </a:cubicBezTo>
                <a:cubicBezTo>
                  <a:pt x="1608193" y="542851"/>
                  <a:pt x="1611313" y="545307"/>
                  <a:pt x="1614488" y="547688"/>
                </a:cubicBezTo>
                <a:cubicBezTo>
                  <a:pt x="1629070" y="569563"/>
                  <a:pt x="1609143" y="542838"/>
                  <a:pt x="1626394" y="557213"/>
                </a:cubicBezTo>
                <a:cubicBezTo>
                  <a:pt x="1632604" y="562388"/>
                  <a:pt x="1634503" y="569619"/>
                  <a:pt x="1638300" y="576263"/>
                </a:cubicBezTo>
                <a:cubicBezTo>
                  <a:pt x="1643965" y="586176"/>
                  <a:pt x="1647709" y="588053"/>
                  <a:pt x="1657350" y="597694"/>
                </a:cubicBezTo>
                <a:cubicBezTo>
                  <a:pt x="1659125" y="599469"/>
                  <a:pt x="1662113" y="599281"/>
                  <a:pt x="1664494" y="600075"/>
                </a:cubicBezTo>
                <a:lnTo>
                  <a:pt x="1671638" y="621507"/>
                </a:lnTo>
                <a:cubicBezTo>
                  <a:pt x="1672918" y="625347"/>
                  <a:pt x="1673141" y="629462"/>
                  <a:pt x="1674019" y="633413"/>
                </a:cubicBezTo>
                <a:cubicBezTo>
                  <a:pt x="1674729" y="636608"/>
                  <a:pt x="1675690" y="639743"/>
                  <a:pt x="1676400" y="642938"/>
                </a:cubicBezTo>
                <a:cubicBezTo>
                  <a:pt x="1677239" y="646714"/>
                  <a:pt x="1680638" y="667195"/>
                  <a:pt x="1683544" y="669132"/>
                </a:cubicBezTo>
                <a:lnTo>
                  <a:pt x="1690688" y="673894"/>
                </a:lnTo>
                <a:cubicBezTo>
                  <a:pt x="1691482" y="676275"/>
                  <a:pt x="1691026" y="679579"/>
                  <a:pt x="1693069" y="681038"/>
                </a:cubicBezTo>
                <a:cubicBezTo>
                  <a:pt x="1697154" y="683956"/>
                  <a:pt x="1707357" y="685800"/>
                  <a:pt x="1707357" y="685800"/>
                </a:cubicBezTo>
                <a:cubicBezTo>
                  <a:pt x="1706563" y="696119"/>
                  <a:pt x="1710531" y="708026"/>
                  <a:pt x="1704975" y="716757"/>
                </a:cubicBezTo>
                <a:cubicBezTo>
                  <a:pt x="1702280" y="720992"/>
                  <a:pt x="1690688" y="711994"/>
                  <a:pt x="1690688" y="711994"/>
                </a:cubicBezTo>
                <a:cubicBezTo>
                  <a:pt x="1688307" y="709613"/>
                  <a:pt x="1686346" y="706718"/>
                  <a:pt x="1683544" y="704850"/>
                </a:cubicBezTo>
                <a:cubicBezTo>
                  <a:pt x="1681455" y="703458"/>
                  <a:pt x="1678328" y="704076"/>
                  <a:pt x="1676400" y="702469"/>
                </a:cubicBezTo>
                <a:cubicBezTo>
                  <a:pt x="1673351" y="699928"/>
                  <a:pt x="1672063" y="695750"/>
                  <a:pt x="1669257" y="692944"/>
                </a:cubicBezTo>
                <a:cubicBezTo>
                  <a:pt x="1665730" y="689417"/>
                  <a:pt x="1647780" y="677832"/>
                  <a:pt x="1645444" y="676275"/>
                </a:cubicBezTo>
                <a:cubicBezTo>
                  <a:pt x="1643063" y="674688"/>
                  <a:pt x="1641015" y="672418"/>
                  <a:pt x="1638300" y="671513"/>
                </a:cubicBezTo>
                <a:lnTo>
                  <a:pt x="1624013" y="666750"/>
                </a:lnTo>
                <a:cubicBezTo>
                  <a:pt x="1615282" y="667544"/>
                  <a:pt x="1606498" y="667892"/>
                  <a:pt x="1597819" y="669132"/>
                </a:cubicBezTo>
                <a:cubicBezTo>
                  <a:pt x="1595334" y="669487"/>
                  <a:pt x="1592635" y="669945"/>
                  <a:pt x="1590675" y="671513"/>
                </a:cubicBezTo>
                <a:cubicBezTo>
                  <a:pt x="1587038" y="674422"/>
                  <a:pt x="1584610" y="681487"/>
                  <a:pt x="1583532" y="685800"/>
                </a:cubicBezTo>
                <a:cubicBezTo>
                  <a:pt x="1582550" y="689727"/>
                  <a:pt x="1582960" y="694087"/>
                  <a:pt x="1581150" y="697707"/>
                </a:cubicBezTo>
                <a:cubicBezTo>
                  <a:pt x="1579644" y="700719"/>
                  <a:pt x="1576809" y="702982"/>
                  <a:pt x="1574007" y="704850"/>
                </a:cubicBezTo>
                <a:cubicBezTo>
                  <a:pt x="1571918" y="706242"/>
                  <a:pt x="1569170" y="706243"/>
                  <a:pt x="1566863" y="707232"/>
                </a:cubicBezTo>
                <a:cubicBezTo>
                  <a:pt x="1563600" y="708630"/>
                  <a:pt x="1560420" y="710233"/>
                  <a:pt x="1557338" y="711994"/>
                </a:cubicBezTo>
                <a:cubicBezTo>
                  <a:pt x="1547308" y="717725"/>
                  <a:pt x="1552670" y="716718"/>
                  <a:pt x="1540669" y="721519"/>
                </a:cubicBezTo>
                <a:cubicBezTo>
                  <a:pt x="1536008" y="723383"/>
                  <a:pt x="1531144" y="724694"/>
                  <a:pt x="1526382" y="726282"/>
                </a:cubicBezTo>
                <a:cubicBezTo>
                  <a:pt x="1519027" y="728734"/>
                  <a:pt x="1507772" y="739262"/>
                  <a:pt x="1502569" y="745332"/>
                </a:cubicBezTo>
                <a:cubicBezTo>
                  <a:pt x="1498240" y="750383"/>
                  <a:pt x="1498167" y="755362"/>
                  <a:pt x="1490663" y="757238"/>
                </a:cubicBezTo>
                <a:cubicBezTo>
                  <a:pt x="1483690" y="758981"/>
                  <a:pt x="1476376" y="758825"/>
                  <a:pt x="1469232" y="759619"/>
                </a:cubicBezTo>
                <a:cubicBezTo>
                  <a:pt x="1455540" y="764182"/>
                  <a:pt x="1467307" y="760734"/>
                  <a:pt x="1445419" y="764382"/>
                </a:cubicBezTo>
                <a:cubicBezTo>
                  <a:pt x="1436347" y="765894"/>
                  <a:pt x="1432553" y="767003"/>
                  <a:pt x="1423988" y="769144"/>
                </a:cubicBezTo>
                <a:cubicBezTo>
                  <a:pt x="1413346" y="776239"/>
                  <a:pt x="1412616" y="778535"/>
                  <a:pt x="1402557" y="781050"/>
                </a:cubicBezTo>
                <a:cubicBezTo>
                  <a:pt x="1398630" y="782032"/>
                  <a:pt x="1394555" y="782367"/>
                  <a:pt x="1390650" y="783432"/>
                </a:cubicBezTo>
                <a:cubicBezTo>
                  <a:pt x="1385807" y="784753"/>
                  <a:pt x="1381125" y="786607"/>
                  <a:pt x="1376363" y="788194"/>
                </a:cubicBezTo>
                <a:cubicBezTo>
                  <a:pt x="1373982" y="788988"/>
                  <a:pt x="1371727" y="790470"/>
                  <a:pt x="1369219" y="790575"/>
                </a:cubicBezTo>
                <a:lnTo>
                  <a:pt x="1312069" y="792957"/>
                </a:lnTo>
                <a:cubicBezTo>
                  <a:pt x="1306513" y="793751"/>
                  <a:pt x="1300776" y="793725"/>
                  <a:pt x="1295400" y="795338"/>
                </a:cubicBezTo>
                <a:cubicBezTo>
                  <a:pt x="1292659" y="796160"/>
                  <a:pt x="1290816" y="798820"/>
                  <a:pt x="1288257" y="800100"/>
                </a:cubicBezTo>
                <a:cubicBezTo>
                  <a:pt x="1282392" y="803033"/>
                  <a:pt x="1272319" y="803947"/>
                  <a:pt x="1266825" y="804863"/>
                </a:cubicBezTo>
                <a:cubicBezTo>
                  <a:pt x="1264444" y="807244"/>
                  <a:pt x="1262484" y="810139"/>
                  <a:pt x="1259682" y="812007"/>
                </a:cubicBezTo>
                <a:cubicBezTo>
                  <a:pt x="1255149" y="815029"/>
                  <a:pt x="1237278" y="816568"/>
                  <a:pt x="1235869" y="816769"/>
                </a:cubicBezTo>
                <a:cubicBezTo>
                  <a:pt x="1234282" y="819150"/>
                  <a:pt x="1232012" y="821198"/>
                  <a:pt x="1231107" y="823913"/>
                </a:cubicBezTo>
                <a:cubicBezTo>
                  <a:pt x="1229278" y="829398"/>
                  <a:pt x="1230796" y="841073"/>
                  <a:pt x="1223963" y="845344"/>
                </a:cubicBezTo>
                <a:cubicBezTo>
                  <a:pt x="1219706" y="848005"/>
                  <a:pt x="1214438" y="848519"/>
                  <a:pt x="1209675" y="850107"/>
                </a:cubicBezTo>
                <a:cubicBezTo>
                  <a:pt x="1189237" y="856920"/>
                  <a:pt x="1221772" y="846487"/>
                  <a:pt x="1188244" y="854869"/>
                </a:cubicBezTo>
                <a:cubicBezTo>
                  <a:pt x="1181100" y="857250"/>
                  <a:pt x="1171179" y="860425"/>
                  <a:pt x="1166813" y="864394"/>
                </a:cubicBezTo>
                <a:lnTo>
                  <a:pt x="1162050" y="878682"/>
                </a:lnTo>
                <a:cubicBezTo>
                  <a:pt x="1158644" y="888900"/>
                  <a:pt x="1161720" y="886565"/>
                  <a:pt x="1147763" y="888207"/>
                </a:cubicBezTo>
                <a:cubicBezTo>
                  <a:pt x="1138270" y="889324"/>
                  <a:pt x="1128713" y="889794"/>
                  <a:pt x="1119188" y="890588"/>
                </a:cubicBezTo>
                <a:cubicBezTo>
                  <a:pt x="1118394" y="896144"/>
                  <a:pt x="1119317" y="902237"/>
                  <a:pt x="1116807" y="907257"/>
                </a:cubicBezTo>
                <a:cubicBezTo>
                  <a:pt x="1115684" y="909502"/>
                  <a:pt x="1112098" y="909029"/>
                  <a:pt x="1109663" y="909638"/>
                </a:cubicBezTo>
                <a:lnTo>
                  <a:pt x="1090613" y="914400"/>
                </a:lnTo>
                <a:cubicBezTo>
                  <a:pt x="1086644" y="915194"/>
                  <a:pt x="1085453" y="913606"/>
                  <a:pt x="1085850" y="914400"/>
                </a:cubicBezTo>
                <a:cubicBezTo>
                  <a:pt x="1088481" y="915527"/>
                  <a:pt x="1090434" y="917883"/>
                  <a:pt x="1092994" y="919163"/>
                </a:cubicBezTo>
                <a:cubicBezTo>
                  <a:pt x="1095239" y="920286"/>
                  <a:pt x="1097757" y="920750"/>
                  <a:pt x="1100138" y="921544"/>
                </a:cubicBezTo>
                <a:cubicBezTo>
                  <a:pt x="1099344" y="941388"/>
                  <a:pt x="1100777" y="961446"/>
                  <a:pt x="1097757" y="981075"/>
                </a:cubicBezTo>
                <a:cubicBezTo>
                  <a:pt x="1097375" y="983556"/>
                  <a:pt x="1093085" y="983021"/>
                  <a:pt x="1090613" y="983457"/>
                </a:cubicBezTo>
                <a:cubicBezTo>
                  <a:pt x="1079558" y="985408"/>
                  <a:pt x="1057275" y="988219"/>
                  <a:pt x="1057275" y="988219"/>
                </a:cubicBezTo>
                <a:cubicBezTo>
                  <a:pt x="1054894" y="989807"/>
                  <a:pt x="1050132" y="990120"/>
                  <a:pt x="1050132" y="992982"/>
                </a:cubicBezTo>
                <a:cubicBezTo>
                  <a:pt x="1050132" y="995492"/>
                  <a:pt x="1056481" y="992982"/>
                  <a:pt x="1057275" y="995363"/>
                </a:cubicBezTo>
                <a:cubicBezTo>
                  <a:pt x="1058978" y="1000473"/>
                  <a:pt x="1053854" y="1010691"/>
                  <a:pt x="1050132" y="1014413"/>
                </a:cubicBezTo>
                <a:cubicBezTo>
                  <a:pt x="1049413" y="1017224"/>
                  <a:pt x="1052562" y="1001118"/>
                  <a:pt x="1052959" y="1012230"/>
                </a:cubicBezTo>
                <a:cubicBezTo>
                  <a:pt x="1057006" y="1016277"/>
                  <a:pt x="1052513" y="1081088"/>
                  <a:pt x="1052513" y="1081088"/>
                </a:cubicBezTo>
                <a:cubicBezTo>
                  <a:pt x="1058716" y="1099699"/>
                  <a:pt x="1054495" y="1085030"/>
                  <a:pt x="1057275" y="1123950"/>
                </a:cubicBezTo>
                <a:cubicBezTo>
                  <a:pt x="1058012" y="1134273"/>
                  <a:pt x="1055280" y="1145528"/>
                  <a:pt x="1059657" y="1154907"/>
                </a:cubicBezTo>
                <a:cubicBezTo>
                  <a:pt x="1061780" y="1159456"/>
                  <a:pt x="1073944" y="1159669"/>
                  <a:pt x="1073944" y="1159669"/>
                </a:cubicBezTo>
                <a:cubicBezTo>
                  <a:pt x="1079927" y="1177622"/>
                  <a:pt x="1071857" y="1155496"/>
                  <a:pt x="1081088" y="1173957"/>
                </a:cubicBezTo>
                <a:cubicBezTo>
                  <a:pt x="1082210" y="1176202"/>
                  <a:pt x="1081694" y="1179325"/>
                  <a:pt x="1083469" y="1181100"/>
                </a:cubicBezTo>
                <a:cubicBezTo>
                  <a:pt x="1088938" y="1186569"/>
                  <a:pt x="1098803" y="1192593"/>
                  <a:pt x="1107282" y="1193007"/>
                </a:cubicBezTo>
                <a:cubicBezTo>
                  <a:pt x="1136626" y="1194439"/>
                  <a:pt x="1166019" y="1194594"/>
                  <a:pt x="1195388" y="1195388"/>
                </a:cubicBezTo>
                <a:cubicBezTo>
                  <a:pt x="1198563" y="1196182"/>
                  <a:pt x="1201696" y="1197166"/>
                  <a:pt x="1204913" y="1197769"/>
                </a:cubicBezTo>
                <a:cubicBezTo>
                  <a:pt x="1214404" y="1199549"/>
                  <a:pt x="1233488" y="1202532"/>
                  <a:pt x="1233488" y="1202532"/>
                </a:cubicBezTo>
                <a:cubicBezTo>
                  <a:pt x="1238171" y="1209556"/>
                  <a:pt x="1238518" y="1211089"/>
                  <a:pt x="1245394" y="1216819"/>
                </a:cubicBezTo>
                <a:cubicBezTo>
                  <a:pt x="1250553" y="1220391"/>
                  <a:pt x="1258094" y="1221979"/>
                  <a:pt x="1264444" y="1223963"/>
                </a:cubicBezTo>
                <a:cubicBezTo>
                  <a:pt x="1270822" y="1225435"/>
                  <a:pt x="1283494" y="1228725"/>
                  <a:pt x="1283494" y="1228725"/>
                </a:cubicBezTo>
                <a:cubicBezTo>
                  <a:pt x="1291059" y="1251422"/>
                  <a:pt x="1290309" y="1246339"/>
                  <a:pt x="1283494" y="1290638"/>
                </a:cubicBezTo>
                <a:cubicBezTo>
                  <a:pt x="1282982" y="1293967"/>
                  <a:pt x="1278731" y="1295401"/>
                  <a:pt x="1276350" y="1297782"/>
                </a:cubicBezTo>
                <a:cubicBezTo>
                  <a:pt x="1273175" y="1302544"/>
                  <a:pt x="1268413" y="1312863"/>
                  <a:pt x="1264444" y="1319213"/>
                </a:cubicBezTo>
                <a:cubicBezTo>
                  <a:pt x="1260872" y="1324373"/>
                  <a:pt x="1251782" y="1339040"/>
                  <a:pt x="1252538" y="1335882"/>
                </a:cubicBezTo>
                <a:cubicBezTo>
                  <a:pt x="1251347" y="1345407"/>
                  <a:pt x="1266560" y="1370298"/>
                  <a:pt x="1257300" y="1376363"/>
                </a:cubicBezTo>
                <a:cubicBezTo>
                  <a:pt x="1248833" y="1376078"/>
                  <a:pt x="1225550" y="1378620"/>
                  <a:pt x="1196975" y="1372270"/>
                </a:cubicBezTo>
                <a:cubicBezTo>
                  <a:pt x="1182688" y="1366317"/>
                  <a:pt x="1110324" y="1345518"/>
                  <a:pt x="1085850" y="1338263"/>
                </a:cubicBezTo>
                <a:cubicBezTo>
                  <a:pt x="1073150" y="1334294"/>
                  <a:pt x="1063229" y="1330722"/>
                  <a:pt x="1050132" y="1328738"/>
                </a:cubicBezTo>
                <a:lnTo>
                  <a:pt x="1007269" y="1326357"/>
                </a:lnTo>
                <a:cubicBezTo>
                  <a:pt x="981812" y="1319991"/>
                  <a:pt x="1006922" y="1325625"/>
                  <a:pt x="952500" y="1321594"/>
                </a:cubicBezTo>
                <a:cubicBezTo>
                  <a:pt x="932656" y="1319610"/>
                  <a:pt x="919469" y="1318005"/>
                  <a:pt x="888207" y="1314450"/>
                </a:cubicBezTo>
                <a:cubicBezTo>
                  <a:pt x="882615" y="1313964"/>
                  <a:pt x="770539" y="1300368"/>
                  <a:pt x="764927" y="1300262"/>
                </a:cubicBezTo>
                <a:lnTo>
                  <a:pt x="635794" y="1309688"/>
                </a:lnTo>
                <a:lnTo>
                  <a:pt x="485775" y="1312069"/>
                </a:lnTo>
                <a:cubicBezTo>
                  <a:pt x="451247" y="1312466"/>
                  <a:pt x="437753" y="1316435"/>
                  <a:pt x="428625" y="1312069"/>
                </a:cubicBezTo>
                <a:cubicBezTo>
                  <a:pt x="429419" y="1303338"/>
                  <a:pt x="431007" y="1294642"/>
                  <a:pt x="431007" y="1285875"/>
                </a:cubicBezTo>
                <a:cubicBezTo>
                  <a:pt x="431007" y="1268265"/>
                  <a:pt x="428847" y="1265110"/>
                  <a:pt x="423863" y="1250157"/>
                </a:cubicBezTo>
                <a:cubicBezTo>
                  <a:pt x="423069" y="1247776"/>
                  <a:pt x="423570" y="1244405"/>
                  <a:pt x="421482" y="1243013"/>
                </a:cubicBezTo>
                <a:lnTo>
                  <a:pt x="414338" y="1238250"/>
                </a:lnTo>
                <a:cubicBezTo>
                  <a:pt x="401634" y="1219198"/>
                  <a:pt x="418309" y="1242223"/>
                  <a:pt x="402432" y="1226344"/>
                </a:cubicBezTo>
                <a:cubicBezTo>
                  <a:pt x="400408" y="1224320"/>
                  <a:pt x="399501" y="1221399"/>
                  <a:pt x="397669" y="1219200"/>
                </a:cubicBezTo>
                <a:cubicBezTo>
                  <a:pt x="395513" y="1216613"/>
                  <a:pt x="392681" y="1214644"/>
                  <a:pt x="390525" y="1212057"/>
                </a:cubicBezTo>
                <a:cubicBezTo>
                  <a:pt x="385397" y="1205903"/>
                  <a:pt x="385768" y="1204927"/>
                  <a:pt x="383382" y="1197769"/>
                </a:cubicBezTo>
                <a:cubicBezTo>
                  <a:pt x="384176" y="1193800"/>
                  <a:pt x="384088" y="1189547"/>
                  <a:pt x="385763" y="1185863"/>
                </a:cubicBezTo>
                <a:cubicBezTo>
                  <a:pt x="388132" y="1180652"/>
                  <a:pt x="395288" y="1171575"/>
                  <a:pt x="395288" y="1171575"/>
                </a:cubicBezTo>
                <a:cubicBezTo>
                  <a:pt x="400955" y="1154573"/>
                  <a:pt x="397265" y="1161465"/>
                  <a:pt x="404813" y="1150144"/>
                </a:cubicBezTo>
                <a:cubicBezTo>
                  <a:pt x="405607" y="1147763"/>
                  <a:pt x="405802" y="1145089"/>
                  <a:pt x="407194" y="1143000"/>
                </a:cubicBezTo>
                <a:cubicBezTo>
                  <a:pt x="409062" y="1140198"/>
                  <a:pt x="411751" y="1138013"/>
                  <a:pt x="414338" y="1135857"/>
                </a:cubicBezTo>
                <a:cubicBezTo>
                  <a:pt x="429308" y="1123383"/>
                  <a:pt x="439023" y="1130120"/>
                  <a:pt x="464344" y="1128713"/>
                </a:cubicBezTo>
                <a:cubicBezTo>
                  <a:pt x="470621" y="1109878"/>
                  <a:pt x="464344" y="1131793"/>
                  <a:pt x="464344" y="1090613"/>
                </a:cubicBezTo>
                <a:cubicBezTo>
                  <a:pt x="464344" y="1084214"/>
                  <a:pt x="465931" y="1077913"/>
                  <a:pt x="466725" y="1071563"/>
                </a:cubicBezTo>
                <a:cubicBezTo>
                  <a:pt x="465022" y="1063045"/>
                  <a:pt x="465713" y="1058644"/>
                  <a:pt x="459582" y="1052513"/>
                </a:cubicBezTo>
                <a:cubicBezTo>
                  <a:pt x="457558" y="1050489"/>
                  <a:pt x="454819" y="1049338"/>
                  <a:pt x="452438" y="1047750"/>
                </a:cubicBezTo>
                <a:cubicBezTo>
                  <a:pt x="446453" y="1029795"/>
                  <a:pt x="455223" y="1051232"/>
                  <a:pt x="442913" y="1035844"/>
                </a:cubicBezTo>
                <a:cubicBezTo>
                  <a:pt x="433677" y="1024299"/>
                  <a:pt x="448974" y="1031514"/>
                  <a:pt x="433388" y="1026319"/>
                </a:cubicBezTo>
                <a:cubicBezTo>
                  <a:pt x="427038" y="1007267"/>
                  <a:pt x="433388" y="1031082"/>
                  <a:pt x="433388" y="1012032"/>
                </a:cubicBezTo>
                <a:cubicBezTo>
                  <a:pt x="433388" y="1007015"/>
                  <a:pt x="433657" y="983995"/>
                  <a:pt x="428625" y="973932"/>
                </a:cubicBezTo>
                <a:cubicBezTo>
                  <a:pt x="427345" y="971372"/>
                  <a:pt x="425887" y="968812"/>
                  <a:pt x="423863" y="966788"/>
                </a:cubicBezTo>
                <a:cubicBezTo>
                  <a:pt x="421839" y="964764"/>
                  <a:pt x="418918" y="963857"/>
                  <a:pt x="416719" y="962025"/>
                </a:cubicBezTo>
                <a:cubicBezTo>
                  <a:pt x="414132" y="959869"/>
                  <a:pt x="412377" y="956750"/>
                  <a:pt x="409575" y="954882"/>
                </a:cubicBezTo>
                <a:cubicBezTo>
                  <a:pt x="407487" y="953490"/>
                  <a:pt x="404677" y="953623"/>
                  <a:pt x="402432" y="952500"/>
                </a:cubicBezTo>
                <a:cubicBezTo>
                  <a:pt x="399872" y="951220"/>
                  <a:pt x="397903" y="948900"/>
                  <a:pt x="395288" y="947738"/>
                </a:cubicBezTo>
                <a:cubicBezTo>
                  <a:pt x="390700" y="945699"/>
                  <a:pt x="381000" y="942975"/>
                  <a:pt x="381000" y="942975"/>
                </a:cubicBezTo>
                <a:cubicBezTo>
                  <a:pt x="376809" y="930402"/>
                  <a:pt x="380011" y="937920"/>
                  <a:pt x="369094" y="921544"/>
                </a:cubicBezTo>
                <a:cubicBezTo>
                  <a:pt x="367507" y="919163"/>
                  <a:pt x="364331" y="918369"/>
                  <a:pt x="361950" y="916782"/>
                </a:cubicBezTo>
                <a:cubicBezTo>
                  <a:pt x="357759" y="904208"/>
                  <a:pt x="360961" y="911726"/>
                  <a:pt x="350044" y="895350"/>
                </a:cubicBezTo>
                <a:cubicBezTo>
                  <a:pt x="348457" y="892969"/>
                  <a:pt x="346187" y="890922"/>
                  <a:pt x="345282" y="888207"/>
                </a:cubicBezTo>
                <a:cubicBezTo>
                  <a:pt x="343345" y="882399"/>
                  <a:pt x="342752" y="878533"/>
                  <a:pt x="338138" y="873919"/>
                </a:cubicBezTo>
                <a:cubicBezTo>
                  <a:pt x="336114" y="871895"/>
                  <a:pt x="333375" y="870744"/>
                  <a:pt x="330994" y="869157"/>
                </a:cubicBezTo>
                <a:cubicBezTo>
                  <a:pt x="317349" y="848686"/>
                  <a:pt x="335517" y="872775"/>
                  <a:pt x="319088" y="859632"/>
                </a:cubicBezTo>
                <a:cubicBezTo>
                  <a:pt x="316853" y="857844"/>
                  <a:pt x="316479" y="854373"/>
                  <a:pt x="314325" y="852488"/>
                </a:cubicBezTo>
                <a:cubicBezTo>
                  <a:pt x="310018" y="848719"/>
                  <a:pt x="304800" y="846138"/>
                  <a:pt x="300038" y="842963"/>
                </a:cubicBezTo>
                <a:cubicBezTo>
                  <a:pt x="294931" y="839558"/>
                  <a:pt x="274713" y="838345"/>
                  <a:pt x="273844" y="838200"/>
                </a:cubicBezTo>
                <a:cubicBezTo>
                  <a:pt x="270616" y="837662"/>
                  <a:pt x="267539" y="836404"/>
                  <a:pt x="264319" y="835819"/>
                </a:cubicBezTo>
                <a:cubicBezTo>
                  <a:pt x="258797" y="834815"/>
                  <a:pt x="253206" y="834232"/>
                  <a:pt x="247650" y="833438"/>
                </a:cubicBezTo>
                <a:cubicBezTo>
                  <a:pt x="237432" y="830031"/>
                  <a:pt x="232595" y="829167"/>
                  <a:pt x="223838" y="823913"/>
                </a:cubicBezTo>
                <a:cubicBezTo>
                  <a:pt x="218930" y="820968"/>
                  <a:pt x="213597" y="818436"/>
                  <a:pt x="209550" y="814388"/>
                </a:cubicBezTo>
                <a:cubicBezTo>
                  <a:pt x="207169" y="812007"/>
                  <a:pt x="205209" y="809112"/>
                  <a:pt x="202407" y="807244"/>
                </a:cubicBezTo>
                <a:cubicBezTo>
                  <a:pt x="200318" y="805852"/>
                  <a:pt x="197644" y="805657"/>
                  <a:pt x="195263" y="804863"/>
                </a:cubicBezTo>
                <a:cubicBezTo>
                  <a:pt x="174794" y="791216"/>
                  <a:pt x="200689" y="807575"/>
                  <a:pt x="180975" y="797719"/>
                </a:cubicBezTo>
                <a:cubicBezTo>
                  <a:pt x="178415" y="796439"/>
                  <a:pt x="176391" y="794237"/>
                  <a:pt x="173832" y="792957"/>
                </a:cubicBezTo>
                <a:cubicBezTo>
                  <a:pt x="170412" y="791247"/>
                  <a:pt x="160221" y="788958"/>
                  <a:pt x="157163" y="788194"/>
                </a:cubicBezTo>
                <a:cubicBezTo>
                  <a:pt x="140494" y="788988"/>
                  <a:pt x="123791" y="789244"/>
                  <a:pt x="107157" y="790575"/>
                </a:cubicBezTo>
                <a:cubicBezTo>
                  <a:pt x="103895" y="790836"/>
                  <a:pt x="100905" y="792957"/>
                  <a:pt x="97632" y="792957"/>
                </a:cubicBezTo>
                <a:cubicBezTo>
                  <a:pt x="85699" y="792957"/>
                  <a:pt x="73819" y="791369"/>
                  <a:pt x="61913" y="790575"/>
                </a:cubicBezTo>
                <a:cubicBezTo>
                  <a:pt x="59532" y="788988"/>
                  <a:pt x="56793" y="787837"/>
                  <a:pt x="54769" y="785813"/>
                </a:cubicBezTo>
                <a:cubicBezTo>
                  <a:pt x="47948" y="778992"/>
                  <a:pt x="51497" y="779269"/>
                  <a:pt x="47625" y="771525"/>
                </a:cubicBezTo>
                <a:cubicBezTo>
                  <a:pt x="46345" y="768966"/>
                  <a:pt x="44450" y="766763"/>
                  <a:pt x="42863" y="764382"/>
                </a:cubicBezTo>
                <a:cubicBezTo>
                  <a:pt x="42069" y="762001"/>
                  <a:pt x="42050" y="759198"/>
                  <a:pt x="40482" y="757238"/>
                </a:cubicBezTo>
                <a:cubicBezTo>
                  <a:pt x="37124" y="753041"/>
                  <a:pt x="30901" y="751663"/>
                  <a:pt x="26194" y="750094"/>
                </a:cubicBezTo>
                <a:cubicBezTo>
                  <a:pt x="9883" y="733783"/>
                  <a:pt x="15643" y="741411"/>
                  <a:pt x="7144" y="728663"/>
                </a:cubicBezTo>
                <a:cubicBezTo>
                  <a:pt x="1102" y="710535"/>
                  <a:pt x="3367" y="719298"/>
                  <a:pt x="0" y="702469"/>
                </a:cubicBezTo>
                <a:cubicBezTo>
                  <a:pt x="3367" y="675543"/>
                  <a:pt x="5953" y="684610"/>
                  <a:pt x="7144" y="681038"/>
                </a:cubicBezTo>
                <a:close/>
              </a:path>
            </a:pathLst>
          </a:custGeom>
          <a:solidFill>
            <a:srgbClr val="80A876">
              <a:alpha val="50000"/>
            </a:srgbClr>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 name="16 - Έλλειψη"/>
          <p:cNvSpPr/>
          <p:nvPr/>
        </p:nvSpPr>
        <p:spPr>
          <a:xfrm>
            <a:off x="416496" y="4005064"/>
            <a:ext cx="504056" cy="504056"/>
          </a:xfrm>
          <a:prstGeom prst="ellipse">
            <a:avLst/>
          </a:prstGeom>
          <a:solidFill>
            <a:srgbClr val="C00000">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8" name="17 - Ελεύθερη σχεδίαση"/>
          <p:cNvSpPr/>
          <p:nvPr/>
        </p:nvSpPr>
        <p:spPr>
          <a:xfrm>
            <a:off x="272480" y="5085184"/>
            <a:ext cx="864096" cy="648072"/>
          </a:xfrm>
          <a:custGeom>
            <a:avLst/>
            <a:gdLst>
              <a:gd name="connsiteX0" fmla="*/ 92869 w 1343025"/>
              <a:gd name="connsiteY0" fmla="*/ 178594 h 735806"/>
              <a:gd name="connsiteX1" fmla="*/ 188119 w 1343025"/>
              <a:gd name="connsiteY1" fmla="*/ 107156 h 735806"/>
              <a:gd name="connsiteX2" fmla="*/ 261937 w 1343025"/>
              <a:gd name="connsiteY2" fmla="*/ 211931 h 735806"/>
              <a:gd name="connsiteX3" fmla="*/ 297656 w 1343025"/>
              <a:gd name="connsiteY3" fmla="*/ 228600 h 735806"/>
              <a:gd name="connsiteX4" fmla="*/ 357187 w 1343025"/>
              <a:gd name="connsiteY4" fmla="*/ 161925 h 735806"/>
              <a:gd name="connsiteX5" fmla="*/ 416719 w 1343025"/>
              <a:gd name="connsiteY5" fmla="*/ 190500 h 735806"/>
              <a:gd name="connsiteX6" fmla="*/ 447675 w 1343025"/>
              <a:gd name="connsiteY6" fmla="*/ 173831 h 735806"/>
              <a:gd name="connsiteX7" fmla="*/ 433387 w 1343025"/>
              <a:gd name="connsiteY7" fmla="*/ 130969 h 735806"/>
              <a:gd name="connsiteX8" fmla="*/ 457200 w 1343025"/>
              <a:gd name="connsiteY8" fmla="*/ 119062 h 735806"/>
              <a:gd name="connsiteX9" fmla="*/ 469106 w 1343025"/>
              <a:gd name="connsiteY9" fmla="*/ 102394 h 735806"/>
              <a:gd name="connsiteX10" fmla="*/ 547687 w 1343025"/>
              <a:gd name="connsiteY10" fmla="*/ 66675 h 735806"/>
              <a:gd name="connsiteX11" fmla="*/ 540544 w 1343025"/>
              <a:gd name="connsiteY11" fmla="*/ 16669 h 735806"/>
              <a:gd name="connsiteX12" fmla="*/ 966787 w 1343025"/>
              <a:gd name="connsiteY12" fmla="*/ 0 h 735806"/>
              <a:gd name="connsiteX13" fmla="*/ 1145381 w 1343025"/>
              <a:gd name="connsiteY13" fmla="*/ 116681 h 735806"/>
              <a:gd name="connsiteX14" fmla="*/ 1343025 w 1343025"/>
              <a:gd name="connsiteY14" fmla="*/ 300037 h 735806"/>
              <a:gd name="connsiteX15" fmla="*/ 1328737 w 1343025"/>
              <a:gd name="connsiteY15" fmla="*/ 311944 h 735806"/>
              <a:gd name="connsiteX16" fmla="*/ 1338262 w 1343025"/>
              <a:gd name="connsiteY16" fmla="*/ 340519 h 735806"/>
              <a:gd name="connsiteX17" fmla="*/ 1319212 w 1343025"/>
              <a:gd name="connsiteY17" fmla="*/ 345281 h 735806"/>
              <a:gd name="connsiteX18" fmla="*/ 1304925 w 1343025"/>
              <a:gd name="connsiteY18" fmla="*/ 321469 h 735806"/>
              <a:gd name="connsiteX19" fmla="*/ 1269206 w 1343025"/>
              <a:gd name="connsiteY19" fmla="*/ 361950 h 735806"/>
              <a:gd name="connsiteX20" fmla="*/ 1273969 w 1343025"/>
              <a:gd name="connsiteY20" fmla="*/ 419100 h 735806"/>
              <a:gd name="connsiteX21" fmla="*/ 1247775 w 1343025"/>
              <a:gd name="connsiteY21" fmla="*/ 445294 h 735806"/>
              <a:gd name="connsiteX22" fmla="*/ 1238250 w 1343025"/>
              <a:gd name="connsiteY22" fmla="*/ 481012 h 735806"/>
              <a:gd name="connsiteX23" fmla="*/ 1204912 w 1343025"/>
              <a:gd name="connsiteY23" fmla="*/ 500062 h 735806"/>
              <a:gd name="connsiteX24" fmla="*/ 1185862 w 1343025"/>
              <a:gd name="connsiteY24" fmla="*/ 540544 h 735806"/>
              <a:gd name="connsiteX25" fmla="*/ 1121569 w 1343025"/>
              <a:gd name="connsiteY25" fmla="*/ 550069 h 735806"/>
              <a:gd name="connsiteX26" fmla="*/ 1047750 w 1343025"/>
              <a:gd name="connsiteY26" fmla="*/ 585787 h 735806"/>
              <a:gd name="connsiteX27" fmla="*/ 1019175 w 1343025"/>
              <a:gd name="connsiteY27" fmla="*/ 635794 h 735806"/>
              <a:gd name="connsiteX28" fmla="*/ 969169 w 1343025"/>
              <a:gd name="connsiteY28" fmla="*/ 640556 h 735806"/>
              <a:gd name="connsiteX29" fmla="*/ 904875 w 1343025"/>
              <a:gd name="connsiteY29" fmla="*/ 661987 h 735806"/>
              <a:gd name="connsiteX30" fmla="*/ 912019 w 1343025"/>
              <a:gd name="connsiteY30" fmla="*/ 709612 h 735806"/>
              <a:gd name="connsiteX31" fmla="*/ 892969 w 1343025"/>
              <a:gd name="connsiteY31" fmla="*/ 735806 h 735806"/>
              <a:gd name="connsiteX32" fmla="*/ 871537 w 1343025"/>
              <a:gd name="connsiteY32" fmla="*/ 735806 h 735806"/>
              <a:gd name="connsiteX33" fmla="*/ 854869 w 1343025"/>
              <a:gd name="connsiteY33" fmla="*/ 719137 h 735806"/>
              <a:gd name="connsiteX34" fmla="*/ 831056 w 1343025"/>
              <a:gd name="connsiteY34" fmla="*/ 728662 h 735806"/>
              <a:gd name="connsiteX35" fmla="*/ 831056 w 1343025"/>
              <a:gd name="connsiteY35" fmla="*/ 697706 h 735806"/>
              <a:gd name="connsiteX36" fmla="*/ 835819 w 1343025"/>
              <a:gd name="connsiteY36" fmla="*/ 676275 h 735806"/>
              <a:gd name="connsiteX37" fmla="*/ 821531 w 1343025"/>
              <a:gd name="connsiteY37" fmla="*/ 650081 h 735806"/>
              <a:gd name="connsiteX38" fmla="*/ 795337 w 1343025"/>
              <a:gd name="connsiteY38" fmla="*/ 628650 h 735806"/>
              <a:gd name="connsiteX39" fmla="*/ 723900 w 1343025"/>
              <a:gd name="connsiteY39" fmla="*/ 638175 h 735806"/>
              <a:gd name="connsiteX40" fmla="*/ 647700 w 1343025"/>
              <a:gd name="connsiteY40" fmla="*/ 623887 h 735806"/>
              <a:gd name="connsiteX41" fmla="*/ 566737 w 1343025"/>
              <a:gd name="connsiteY41" fmla="*/ 597694 h 735806"/>
              <a:gd name="connsiteX42" fmla="*/ 388144 w 1343025"/>
              <a:gd name="connsiteY42" fmla="*/ 597694 h 735806"/>
              <a:gd name="connsiteX43" fmla="*/ 316706 w 1343025"/>
              <a:gd name="connsiteY43" fmla="*/ 614362 h 735806"/>
              <a:gd name="connsiteX44" fmla="*/ 273844 w 1343025"/>
              <a:gd name="connsiteY44" fmla="*/ 588169 h 735806"/>
              <a:gd name="connsiteX45" fmla="*/ 242887 w 1343025"/>
              <a:gd name="connsiteY45" fmla="*/ 521494 h 735806"/>
              <a:gd name="connsiteX46" fmla="*/ 35719 w 1343025"/>
              <a:gd name="connsiteY46" fmla="*/ 485775 h 735806"/>
              <a:gd name="connsiteX47" fmla="*/ 16669 w 1343025"/>
              <a:gd name="connsiteY47" fmla="*/ 435769 h 735806"/>
              <a:gd name="connsiteX48" fmla="*/ 0 w 1343025"/>
              <a:gd name="connsiteY48" fmla="*/ 431006 h 735806"/>
              <a:gd name="connsiteX49" fmla="*/ 19050 w 1343025"/>
              <a:gd name="connsiteY49" fmla="*/ 419100 h 735806"/>
              <a:gd name="connsiteX50" fmla="*/ 23812 w 1343025"/>
              <a:gd name="connsiteY50" fmla="*/ 345281 h 735806"/>
              <a:gd name="connsiteX51" fmla="*/ 78581 w 1343025"/>
              <a:gd name="connsiteY51" fmla="*/ 304800 h 735806"/>
              <a:gd name="connsiteX52" fmla="*/ 88106 w 1343025"/>
              <a:gd name="connsiteY52" fmla="*/ 259556 h 735806"/>
              <a:gd name="connsiteX53" fmla="*/ 92869 w 1343025"/>
              <a:gd name="connsiteY53" fmla="*/ 178594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43025" h="735806">
                <a:moveTo>
                  <a:pt x="92869" y="178594"/>
                </a:moveTo>
                <a:lnTo>
                  <a:pt x="188119" y="107156"/>
                </a:lnTo>
                <a:lnTo>
                  <a:pt x="261937" y="211931"/>
                </a:lnTo>
                <a:lnTo>
                  <a:pt x="297656" y="228600"/>
                </a:lnTo>
                <a:lnTo>
                  <a:pt x="357187" y="161925"/>
                </a:lnTo>
                <a:lnTo>
                  <a:pt x="416719" y="190500"/>
                </a:lnTo>
                <a:lnTo>
                  <a:pt x="447675" y="173831"/>
                </a:lnTo>
                <a:lnTo>
                  <a:pt x="433387" y="130969"/>
                </a:lnTo>
                <a:lnTo>
                  <a:pt x="457200" y="119062"/>
                </a:lnTo>
                <a:lnTo>
                  <a:pt x="469106" y="102394"/>
                </a:lnTo>
                <a:lnTo>
                  <a:pt x="547687" y="66675"/>
                </a:lnTo>
                <a:lnTo>
                  <a:pt x="540544" y="16669"/>
                </a:lnTo>
                <a:lnTo>
                  <a:pt x="966787" y="0"/>
                </a:lnTo>
                <a:lnTo>
                  <a:pt x="1145381" y="116681"/>
                </a:lnTo>
                <a:lnTo>
                  <a:pt x="1343025" y="300037"/>
                </a:lnTo>
                <a:lnTo>
                  <a:pt x="1328737" y="311944"/>
                </a:lnTo>
                <a:lnTo>
                  <a:pt x="1338262" y="340519"/>
                </a:lnTo>
                <a:lnTo>
                  <a:pt x="1319212" y="345281"/>
                </a:lnTo>
                <a:lnTo>
                  <a:pt x="1304925" y="321469"/>
                </a:lnTo>
                <a:lnTo>
                  <a:pt x="1269206" y="361950"/>
                </a:lnTo>
                <a:lnTo>
                  <a:pt x="1273969" y="419100"/>
                </a:lnTo>
                <a:lnTo>
                  <a:pt x="1247775" y="445294"/>
                </a:lnTo>
                <a:lnTo>
                  <a:pt x="1238250" y="481012"/>
                </a:lnTo>
                <a:lnTo>
                  <a:pt x="1204912" y="500062"/>
                </a:lnTo>
                <a:lnTo>
                  <a:pt x="1185862" y="540544"/>
                </a:lnTo>
                <a:lnTo>
                  <a:pt x="1121569" y="550069"/>
                </a:lnTo>
                <a:lnTo>
                  <a:pt x="1047750" y="585787"/>
                </a:lnTo>
                <a:lnTo>
                  <a:pt x="1019175" y="635794"/>
                </a:lnTo>
                <a:lnTo>
                  <a:pt x="969169" y="640556"/>
                </a:lnTo>
                <a:lnTo>
                  <a:pt x="904875" y="661987"/>
                </a:lnTo>
                <a:lnTo>
                  <a:pt x="912019" y="709612"/>
                </a:lnTo>
                <a:lnTo>
                  <a:pt x="892969" y="735806"/>
                </a:lnTo>
                <a:lnTo>
                  <a:pt x="871537" y="735806"/>
                </a:lnTo>
                <a:lnTo>
                  <a:pt x="854869" y="719137"/>
                </a:lnTo>
                <a:lnTo>
                  <a:pt x="831056" y="728662"/>
                </a:lnTo>
                <a:lnTo>
                  <a:pt x="831056" y="697706"/>
                </a:lnTo>
                <a:lnTo>
                  <a:pt x="835819" y="676275"/>
                </a:lnTo>
                <a:lnTo>
                  <a:pt x="821531" y="650081"/>
                </a:lnTo>
                <a:lnTo>
                  <a:pt x="795337" y="628650"/>
                </a:lnTo>
                <a:lnTo>
                  <a:pt x="723900" y="638175"/>
                </a:lnTo>
                <a:lnTo>
                  <a:pt x="647700" y="623887"/>
                </a:lnTo>
                <a:lnTo>
                  <a:pt x="566737" y="597694"/>
                </a:lnTo>
                <a:lnTo>
                  <a:pt x="388144" y="597694"/>
                </a:lnTo>
                <a:lnTo>
                  <a:pt x="316706" y="614362"/>
                </a:lnTo>
                <a:lnTo>
                  <a:pt x="273844" y="588169"/>
                </a:lnTo>
                <a:lnTo>
                  <a:pt x="242887" y="521494"/>
                </a:lnTo>
                <a:lnTo>
                  <a:pt x="35719" y="485775"/>
                </a:lnTo>
                <a:lnTo>
                  <a:pt x="16669" y="435769"/>
                </a:lnTo>
                <a:lnTo>
                  <a:pt x="0" y="431006"/>
                </a:lnTo>
                <a:lnTo>
                  <a:pt x="19050" y="419100"/>
                </a:lnTo>
                <a:lnTo>
                  <a:pt x="23812" y="345281"/>
                </a:lnTo>
                <a:lnTo>
                  <a:pt x="78581" y="304800"/>
                </a:lnTo>
                <a:lnTo>
                  <a:pt x="88106" y="259556"/>
                </a:lnTo>
                <a:lnTo>
                  <a:pt x="92869" y="178594"/>
                </a:lnTo>
                <a:close/>
              </a:path>
            </a:pathLst>
          </a:custGeom>
          <a:solidFill>
            <a:srgbClr val="426D7A">
              <a:alpha val="50196"/>
            </a:srgbClr>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0" name="19 - Ορθογώνιο"/>
          <p:cNvSpPr/>
          <p:nvPr/>
        </p:nvSpPr>
        <p:spPr>
          <a:xfrm>
            <a:off x="200025" y="1700213"/>
            <a:ext cx="2344738" cy="407987"/>
          </a:xfrm>
          <a:prstGeom prst="rect">
            <a:avLst/>
          </a:prstGeom>
        </p:spPr>
        <p:txBody>
          <a:bodyPr wrap="none">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Χωρικές ενότητες:</a:t>
            </a:r>
          </a:p>
        </p:txBody>
      </p:sp>
      <p:cxnSp>
        <p:nvCxnSpPr>
          <p:cNvPr id="22" name="21 - Shape"/>
          <p:cNvCxnSpPr>
            <a:stCxn id="15" idx="12"/>
            <a:endCxn id="14" idx="5"/>
          </p:cNvCxnSpPr>
          <p:nvPr/>
        </p:nvCxnSpPr>
        <p:spPr>
          <a:xfrm flipV="1">
            <a:off x="5754688" y="3765550"/>
            <a:ext cx="976312" cy="709613"/>
          </a:xfrm>
          <a:prstGeom prst="curvedConnector2">
            <a:avLst/>
          </a:prstGeom>
          <a:ln w="57150" cap="rnd" cmpd="sng">
            <a:solidFill>
              <a:srgbClr val="C00000"/>
            </a:solidFill>
            <a:prstDash val="sysDot"/>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24" name="23 - Καμπύλη γραμμή σύνδεσης"/>
          <p:cNvCxnSpPr>
            <a:stCxn id="13" idx="193"/>
            <a:endCxn id="14" idx="6"/>
          </p:cNvCxnSpPr>
          <p:nvPr/>
        </p:nvCxnSpPr>
        <p:spPr>
          <a:xfrm flipH="1">
            <a:off x="6824663" y="2624138"/>
            <a:ext cx="625475" cy="912812"/>
          </a:xfrm>
          <a:prstGeom prst="curvedConnector3">
            <a:avLst>
              <a:gd name="adj1" fmla="val -9422"/>
            </a:avLst>
          </a:prstGeom>
          <a:ln w="57150" cap="rnd" cmpd="sng">
            <a:solidFill>
              <a:srgbClr val="C00000"/>
            </a:solidFill>
            <a:prstDash val="sysDot"/>
            <a:headEnd type="triangle" w="med" len="med"/>
            <a:tailEnd type="triangle" w="med" len="med"/>
          </a:ln>
        </p:spPr>
        <p:style>
          <a:lnRef idx="2">
            <a:schemeClr val="accent6"/>
          </a:lnRef>
          <a:fillRef idx="0">
            <a:schemeClr val="accent6"/>
          </a:fillRef>
          <a:effectRef idx="1">
            <a:schemeClr val="accent6"/>
          </a:effectRef>
          <a:fontRef idx="minor">
            <a:schemeClr val="tx1"/>
          </a:fontRef>
        </p:style>
      </p:cxnSp>
      <p:cxnSp>
        <p:nvCxnSpPr>
          <p:cNvPr id="27" name="26 - Καμπύλη γραμμή σύνδεσης"/>
          <p:cNvCxnSpPr>
            <a:endCxn id="13" idx="286"/>
          </p:cNvCxnSpPr>
          <p:nvPr/>
        </p:nvCxnSpPr>
        <p:spPr>
          <a:xfrm rot="5400000" flipH="1" flipV="1">
            <a:off x="5044282" y="3178969"/>
            <a:ext cx="1814512" cy="844550"/>
          </a:xfrm>
          <a:prstGeom prst="curvedConnector4">
            <a:avLst>
              <a:gd name="adj1" fmla="val 35513"/>
              <a:gd name="adj2" fmla="val 45109"/>
            </a:avLst>
          </a:prstGeom>
          <a:ln w="57150" cap="rnd" cmpd="sng">
            <a:solidFill>
              <a:srgbClr val="C0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2 - TextBox"/>
          <p:cNvSpPr txBox="1">
            <a:spLocks noChangeArrowheads="1"/>
          </p:cNvSpPr>
          <p:nvPr/>
        </p:nvSpPr>
        <p:spPr bwMode="auto">
          <a:xfrm>
            <a:off x="1208088" y="2924175"/>
            <a:ext cx="2160587" cy="409575"/>
          </a:xfrm>
          <a:prstGeom prst="rect">
            <a:avLst/>
          </a:prstGeom>
          <a:noFill/>
          <a:ln w="9525">
            <a:noFill/>
            <a:miter lim="800000"/>
            <a:headEnd/>
            <a:tailEnd/>
          </a:ln>
        </p:spPr>
        <p:txBody>
          <a:bodyPr>
            <a:spAutoFit/>
          </a:bodyPr>
          <a:lstStyle/>
          <a:p>
            <a:pPr marL="176213" indent="-176213" fontAlgn="auto">
              <a:lnSpc>
                <a:spcPct val="114000"/>
              </a:lnSpc>
              <a:spcBef>
                <a:spcPts val="0"/>
              </a:spcBef>
              <a:spcAft>
                <a:spcPts val="600"/>
              </a:spcAft>
              <a:buClr>
                <a:schemeClr val="accent1"/>
              </a:buClr>
              <a:defRPr/>
            </a:pPr>
            <a:r>
              <a:rPr lang="el-GR" dirty="0">
                <a:solidFill>
                  <a:schemeClr val="bg1">
                    <a:lumMod val="50000"/>
                  </a:schemeClr>
                </a:solidFill>
                <a:latin typeface="Century Schoolbook" pitchFamily="18" charset="0"/>
                <a:cs typeface="+mn-cs"/>
              </a:rPr>
              <a:t>Ορεινός Όγκος</a:t>
            </a:r>
          </a:p>
        </p:txBody>
      </p:sp>
      <p:sp>
        <p:nvSpPr>
          <p:cNvPr id="21" name="2 - TextBox"/>
          <p:cNvSpPr txBox="1">
            <a:spLocks noChangeArrowheads="1"/>
          </p:cNvSpPr>
          <p:nvPr/>
        </p:nvSpPr>
        <p:spPr bwMode="auto">
          <a:xfrm>
            <a:off x="1208088" y="5229225"/>
            <a:ext cx="3240087" cy="379413"/>
          </a:xfrm>
          <a:prstGeom prst="rect">
            <a:avLst/>
          </a:prstGeom>
          <a:noFill/>
          <a:ln w="9525">
            <a:noFill/>
            <a:miter lim="800000"/>
            <a:headEnd/>
            <a:tailEnd/>
          </a:ln>
        </p:spPr>
        <p:txBody>
          <a:bodyPr>
            <a:spAutoFit/>
          </a:bodyPr>
          <a:lstStyle/>
          <a:p>
            <a:pPr marL="176213" indent="-176213" fontAlgn="auto">
              <a:lnSpc>
                <a:spcPct val="114000"/>
              </a:lnSpc>
              <a:spcBef>
                <a:spcPts val="0"/>
              </a:spcBef>
              <a:spcAft>
                <a:spcPts val="600"/>
              </a:spcAft>
              <a:buClr>
                <a:schemeClr val="accent1"/>
              </a:buClr>
              <a:defRPr/>
            </a:pPr>
            <a:r>
              <a:rPr lang="el-GR" dirty="0">
                <a:solidFill>
                  <a:schemeClr val="bg1">
                    <a:lumMod val="50000"/>
                  </a:schemeClr>
                </a:solidFill>
                <a:latin typeface="Century Schoolbook" pitchFamily="18" charset="0"/>
                <a:cs typeface="+mn-cs"/>
              </a:rPr>
              <a:t>Παραλιακό μέτωπο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strips(downLeft)">
                                      <p:cBhvr>
                                        <p:cTn id="40" dur="500"/>
                                        <p:tgtEl>
                                          <p:spTgt spid="24"/>
                                        </p:tgtEl>
                                      </p:cBhvr>
                                    </p:animEffect>
                                  </p:childTnLst>
                                </p:cTn>
                              </p:par>
                            </p:childTnLst>
                          </p:cTn>
                        </p:par>
                        <p:par>
                          <p:cTn id="41" fill="hold">
                            <p:stCondLst>
                              <p:cond delay="500"/>
                            </p:stCondLst>
                            <p:childTnLst>
                              <p:par>
                                <p:cTn id="42" presetID="18" presetClass="entr" presetSubtype="1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downLeft)">
                                      <p:cBhvr>
                                        <p:cTn id="44" dur="1000"/>
                                        <p:tgtEl>
                                          <p:spTgt spid="22"/>
                                        </p:tgtEl>
                                      </p:cBhvr>
                                    </p:animEffect>
                                  </p:childTnLst>
                                </p:cTn>
                              </p:par>
                            </p:childTnLst>
                          </p:cTn>
                        </p:par>
                        <p:par>
                          <p:cTn id="45" fill="hold">
                            <p:stCondLst>
                              <p:cond delay="1500"/>
                            </p:stCondLst>
                            <p:childTnLst>
                              <p:par>
                                <p:cTn id="46" presetID="18" presetClass="entr" presetSubtype="12"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Left)">
                                      <p:cBhvr>
                                        <p:cTn id="4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bwMode="auto">
          <a:xfrm>
            <a:off x="631825" y="188913"/>
            <a:ext cx="8321675" cy="769937"/>
          </a:xfrm>
          <a:prstGeom prst="rect">
            <a:avLst/>
          </a:prstGeom>
          <a:noFill/>
        </p:spPr>
        <p:txBody>
          <a:bodyPr>
            <a:spAutoFit/>
          </a:bodyPr>
          <a:lstStyle/>
          <a:p>
            <a:pPr fontAlgn="auto">
              <a:spcBef>
                <a:spcPts val="0"/>
              </a:spcBef>
              <a:spcAft>
                <a:spcPts val="0"/>
              </a:spcAft>
              <a:defRPr/>
            </a:pPr>
            <a:r>
              <a:rPr lang="el-GR" sz="4400" b="1" dirty="0">
                <a:solidFill>
                  <a:schemeClr val="accent1"/>
                </a:solidFill>
                <a:latin typeface="Century Schoolbook" pitchFamily="18" charset="0"/>
                <a:cs typeface="+mn-cs"/>
              </a:rPr>
              <a:t>Π</a:t>
            </a:r>
            <a:r>
              <a:rPr lang="el-GR" sz="4400" b="1" dirty="0">
                <a:solidFill>
                  <a:schemeClr val="bg1">
                    <a:lumMod val="50000"/>
                  </a:schemeClr>
                </a:solidFill>
                <a:latin typeface="Century Schoolbook" pitchFamily="18" charset="0"/>
                <a:cs typeface="+mn-cs"/>
              </a:rPr>
              <a:t>ερί </a:t>
            </a:r>
            <a:r>
              <a:rPr lang="el-GR" sz="4400" b="1" dirty="0">
                <a:solidFill>
                  <a:schemeClr val="accent1"/>
                </a:solidFill>
                <a:latin typeface="Century Schoolbook" pitchFamily="18" charset="0"/>
                <a:cs typeface="+mn-cs"/>
              </a:rPr>
              <a:t>Τ</a:t>
            </a:r>
            <a:r>
              <a:rPr lang="el-GR" sz="4400" b="1" dirty="0">
                <a:solidFill>
                  <a:schemeClr val="bg1">
                    <a:lumMod val="50000"/>
                  </a:schemeClr>
                </a:solidFill>
                <a:latin typeface="Century Schoolbook" pitchFamily="18" charset="0"/>
                <a:cs typeface="+mn-cs"/>
              </a:rPr>
              <a:t>ουρισμού </a:t>
            </a:r>
            <a:r>
              <a:rPr lang="el-GR" sz="3200" b="1" dirty="0">
                <a:solidFill>
                  <a:schemeClr val="bg1">
                    <a:lumMod val="50000"/>
                  </a:schemeClr>
                </a:solidFill>
                <a:latin typeface="Century Schoolbook" pitchFamily="18" charset="0"/>
                <a:cs typeface="+mn-cs"/>
              </a:rPr>
              <a:t>– </a:t>
            </a:r>
            <a:r>
              <a:rPr lang="el-GR" sz="2800" b="1" dirty="0">
                <a:solidFill>
                  <a:schemeClr val="bg1">
                    <a:lumMod val="50000"/>
                  </a:schemeClr>
                </a:solidFill>
                <a:latin typeface="Century Schoolbook" pitchFamily="18" charset="0"/>
                <a:cs typeface="+mn-cs"/>
              </a:rPr>
              <a:t>Ορεινός Όγκος</a:t>
            </a:r>
            <a:endParaRPr lang="el-GR" sz="2800" dirty="0">
              <a:solidFill>
                <a:schemeClr val="bg1">
                  <a:lumMod val="50000"/>
                </a:schemeClr>
              </a:solidFill>
              <a:latin typeface="Century Schoolbook" pitchFamily="18" charset="0"/>
              <a:cs typeface="+mn-cs"/>
            </a:endParaRPr>
          </a:p>
        </p:txBody>
      </p:sp>
      <p:pic>
        <p:nvPicPr>
          <p:cNvPr id="30722" name="112 - Εικόνα" descr="logo sostoeng.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8553450" y="115888"/>
            <a:ext cx="1173163" cy="827087"/>
          </a:xfrm>
          <a:prstGeom prst="rect">
            <a:avLst/>
          </a:prstGeom>
          <a:noFill/>
          <a:ln w="9525">
            <a:noFill/>
            <a:miter lim="800000"/>
            <a:headEnd/>
            <a:tailEnd/>
          </a:ln>
        </p:spPr>
      </p:pic>
      <p:pic>
        <p:nvPicPr>
          <p:cNvPr id="30723" name="Picture 2" descr="C:\back up olympia\_Genie Timeline\0\Pc_olympia\Documents\ΑΡΧΕΙΑ ΚΑΡΑΘΕΟΔΩΡΗ\arxeia karathodori\ARXEIA\8. AGENDA SECRETARIAT\LOGOS\IPEAS.JPG"/>
          <p:cNvPicPr>
            <a:picLocks noChangeAspect="1" noChangeArrowheads="1"/>
          </p:cNvPicPr>
          <p:nvPr/>
        </p:nvPicPr>
        <p:blipFill>
          <a:blip r:embed="rId4">
            <a:clrChange>
              <a:clrFrom>
                <a:srgbClr val="FCF8F7"/>
              </a:clrFrom>
              <a:clrTo>
                <a:srgbClr val="FCF8F7">
                  <a:alpha val="0"/>
                </a:srgbClr>
              </a:clrTo>
            </a:clrChange>
          </a:blip>
          <a:srcRect/>
          <a:stretch>
            <a:fillRect/>
          </a:stretch>
        </p:blipFill>
        <p:spPr bwMode="auto">
          <a:xfrm>
            <a:off x="0" y="260350"/>
            <a:ext cx="647700" cy="647700"/>
          </a:xfrm>
          <a:prstGeom prst="rect">
            <a:avLst/>
          </a:prstGeom>
          <a:noFill/>
          <a:ln w="9525">
            <a:noFill/>
            <a:miter lim="800000"/>
            <a:headEnd/>
            <a:tailEnd/>
          </a:ln>
        </p:spPr>
      </p:pic>
      <p:sp>
        <p:nvSpPr>
          <p:cNvPr id="11" name="2 - TextBox"/>
          <p:cNvSpPr txBox="1">
            <a:spLocks noChangeArrowheads="1"/>
          </p:cNvSpPr>
          <p:nvPr/>
        </p:nvSpPr>
        <p:spPr bwMode="auto">
          <a:xfrm>
            <a:off x="381000" y="3143250"/>
            <a:ext cx="9180513" cy="68897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endParaRPr lang="el-GR" sz="1700" dirty="0">
              <a:solidFill>
                <a:schemeClr val="bg1">
                  <a:lumMod val="50000"/>
                </a:schemeClr>
              </a:solidFill>
              <a:latin typeface="Century Schoolbook" pitchFamily="18" charset="0"/>
              <a:cs typeface="+mn-cs"/>
            </a:endParaRPr>
          </a:p>
          <a:p>
            <a:pPr marL="361950" indent="-361950" fontAlgn="auto">
              <a:lnSpc>
                <a:spcPct val="114000"/>
              </a:lnSpc>
              <a:spcBef>
                <a:spcPts val="0"/>
              </a:spcBef>
              <a:spcAft>
                <a:spcPts val="600"/>
              </a:spcAft>
              <a:buClr>
                <a:schemeClr val="accent1"/>
              </a:buClr>
              <a:tabLst>
                <a:tab pos="542925" algn="l"/>
              </a:tabLst>
              <a:defRPr/>
            </a:pPr>
            <a:endParaRPr lang="el-GR" sz="1700" dirty="0">
              <a:solidFill>
                <a:schemeClr val="bg1">
                  <a:lumMod val="50000"/>
                </a:schemeClr>
              </a:solidFill>
              <a:latin typeface="Century Schoolbook" pitchFamily="18" charset="0"/>
              <a:cs typeface="+mn-cs"/>
            </a:endParaRPr>
          </a:p>
        </p:txBody>
      </p:sp>
      <p:sp>
        <p:nvSpPr>
          <p:cNvPr id="7" name="2 - TextBox"/>
          <p:cNvSpPr txBox="1">
            <a:spLocks noChangeArrowheads="1"/>
          </p:cNvSpPr>
          <p:nvPr/>
        </p:nvSpPr>
        <p:spPr bwMode="auto">
          <a:xfrm>
            <a:off x="128588" y="2420938"/>
            <a:ext cx="9648825" cy="3921125"/>
          </a:xfrm>
          <a:prstGeom prst="rect">
            <a:avLst/>
          </a:prstGeom>
          <a:noFill/>
          <a:ln w="9525">
            <a:noFill/>
            <a:miter lim="800000"/>
            <a:headEnd/>
            <a:tailEnd/>
          </a:ln>
        </p:spPr>
        <p:txBody>
          <a:bodyPr>
            <a:spAutoFit/>
          </a:bodyPr>
          <a:lstStyle/>
          <a:p>
            <a:pPr algn="just" fontAlgn="auto">
              <a:lnSpc>
                <a:spcPct val="114000"/>
              </a:lnSpc>
              <a:spcBef>
                <a:spcPts val="0"/>
              </a:spcBef>
              <a:spcAft>
                <a:spcPts val="0"/>
              </a:spcAft>
              <a:defRPr/>
            </a:pPr>
            <a:r>
              <a:rPr lang="el-GR" b="1" u="heavy" dirty="0">
                <a:solidFill>
                  <a:schemeClr val="bg1">
                    <a:lumMod val="50000"/>
                  </a:schemeClr>
                </a:solidFill>
                <a:uFill>
                  <a:solidFill>
                    <a:schemeClr val="accent1"/>
                  </a:solidFill>
                </a:uFill>
                <a:latin typeface="Century Schoolbook" pitchFamily="18" charset="0"/>
                <a:cs typeface="+mn-cs"/>
              </a:rPr>
              <a:t>Μορφές Τουρισμού: </a:t>
            </a:r>
            <a:endParaRPr lang="el-GR" b="1"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u="sng" dirty="0">
                <a:solidFill>
                  <a:schemeClr val="bg1">
                    <a:lumMod val="50000"/>
                  </a:schemeClr>
                </a:solidFill>
                <a:latin typeface="Century Schoolbook" pitchFamily="18" charset="0"/>
                <a:cs typeface="+mn-cs"/>
              </a:rPr>
              <a:t>Φυσιολατρικός Τουρισμός. </a:t>
            </a:r>
          </a:p>
          <a:p>
            <a:pPr marL="360363" fontAlgn="auto">
              <a:spcBef>
                <a:spcPts val="0"/>
              </a:spcBef>
              <a:spcAft>
                <a:spcPts val="600"/>
              </a:spcAft>
              <a:buClr>
                <a:schemeClr val="accent1"/>
              </a:buClr>
              <a:tabLst>
                <a:tab pos="360363" algn="l"/>
              </a:tabLst>
              <a:defRPr/>
            </a:pPr>
            <a:r>
              <a:rPr lang="el-GR" dirty="0">
                <a:solidFill>
                  <a:schemeClr val="bg1">
                    <a:lumMod val="50000"/>
                  </a:schemeClr>
                </a:solidFill>
                <a:latin typeface="Century Schoolbook" pitchFamily="18" charset="0"/>
                <a:cs typeface="+mn-cs"/>
              </a:rPr>
              <a:t>Ανάπτυξη </a:t>
            </a:r>
            <a:r>
              <a:rPr lang="el-GR" dirty="0">
                <a:solidFill>
                  <a:schemeClr val="bg1">
                    <a:lumMod val="50000"/>
                  </a:schemeClr>
                </a:solidFill>
                <a:uFill>
                  <a:solidFill>
                    <a:schemeClr val="accent1"/>
                  </a:solidFill>
                </a:uFill>
                <a:latin typeface="Century Schoolbook" pitchFamily="18" charset="0"/>
                <a:cs typeface="+mn-cs"/>
              </a:rPr>
              <a:t>ολοκληρωμένου δικτύου φυσιολατρικού τουρισμού με βασικό στοιχείο την προσβασιμότητα.</a:t>
            </a:r>
            <a:endParaRPr lang="el-GR"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u="sng" dirty="0">
                <a:solidFill>
                  <a:schemeClr val="bg1">
                    <a:lumMod val="50000"/>
                  </a:schemeClr>
                </a:solidFill>
                <a:latin typeface="Century Schoolbook" pitchFamily="18" charset="0"/>
                <a:cs typeface="+mn-cs"/>
              </a:rPr>
              <a:t>Σχολικός – Κατασκηνωτικός Τουρισμός</a:t>
            </a:r>
          </a:p>
          <a:p>
            <a:pPr marL="360363" fontAlgn="auto">
              <a:lnSpc>
                <a:spcPct val="114000"/>
              </a:lnSpc>
              <a:spcBef>
                <a:spcPts val="0"/>
              </a:spcBef>
              <a:spcAft>
                <a:spcPts val="600"/>
              </a:spcAft>
              <a:buClr>
                <a:schemeClr val="accent1"/>
              </a:buClr>
              <a:tabLst>
                <a:tab pos="360363" algn="l"/>
              </a:tabLst>
              <a:defRPr/>
            </a:pPr>
            <a:r>
              <a:rPr lang="el-GR" dirty="0">
                <a:solidFill>
                  <a:schemeClr val="bg1">
                    <a:lumMod val="50000"/>
                  </a:schemeClr>
                </a:solidFill>
                <a:latin typeface="Century Schoolbook" pitchFamily="18" charset="0"/>
                <a:cs typeface="+mn-cs"/>
              </a:rPr>
              <a:t>Δημιουργία τακτικού τουριστικού κοινού νεαρής ηλικίας - </a:t>
            </a:r>
            <a:r>
              <a:rPr lang="el-GR" dirty="0">
                <a:solidFill>
                  <a:schemeClr val="bg1">
                    <a:lumMod val="50000"/>
                  </a:schemeClr>
                </a:solidFill>
                <a:uFill>
                  <a:solidFill>
                    <a:schemeClr val="accent1"/>
                  </a:solidFill>
                </a:uFill>
                <a:latin typeface="Century Schoolbook" pitchFamily="18" charset="0"/>
                <a:cs typeface="+mn-cs"/>
              </a:rPr>
              <a:t>μαθητικό κοινό – με πρόνοια για τη συμμετοχή ατόμων με αναπηρίες </a:t>
            </a:r>
            <a:endParaRPr lang="el-GR"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buFont typeface="Arial" pitchFamily="34" charset="0"/>
              <a:buChar char="•"/>
              <a:tabLst>
                <a:tab pos="360363" algn="l"/>
              </a:tabLst>
              <a:defRPr/>
            </a:pPr>
            <a:r>
              <a:rPr lang="el-GR" u="sng" dirty="0">
                <a:solidFill>
                  <a:schemeClr val="bg1">
                    <a:lumMod val="50000"/>
                  </a:schemeClr>
                </a:solidFill>
                <a:latin typeface="Century Schoolbook" pitchFamily="18" charset="0"/>
                <a:cs typeface="+mn-cs"/>
              </a:rPr>
              <a:t>Γαστρονομικός Τουρισμός</a:t>
            </a:r>
          </a:p>
          <a:p>
            <a:pPr marL="360363" fontAlgn="auto">
              <a:lnSpc>
                <a:spcPct val="114000"/>
              </a:lnSpc>
              <a:spcBef>
                <a:spcPts val="0"/>
              </a:spcBef>
              <a:spcAft>
                <a:spcPts val="600"/>
              </a:spcAft>
              <a:buClr>
                <a:schemeClr val="accent1"/>
              </a:buClr>
              <a:tabLst>
                <a:tab pos="360363" algn="l"/>
              </a:tabLst>
              <a:defRPr/>
            </a:pPr>
            <a:r>
              <a:rPr lang="el-GR" dirty="0">
                <a:solidFill>
                  <a:schemeClr val="bg1">
                    <a:lumMod val="50000"/>
                  </a:schemeClr>
                </a:solidFill>
                <a:uFill>
                  <a:solidFill>
                    <a:schemeClr val="accent1"/>
                  </a:solidFill>
                </a:uFill>
                <a:latin typeface="Century Schoolbook" pitchFamily="18" charset="0"/>
                <a:cs typeface="+mn-cs"/>
              </a:rPr>
              <a:t>Χαρτογράφηση του ορεινού όγκου του Δήμου Κομοτηνής στον εθνικό γαστρονομικό χάρτη επισκεπτών με ελκυστικές δομές για συμμετοχή από όλες τις ομάδες πληθυσμού</a:t>
            </a:r>
            <a:endParaRPr lang="el-GR" dirty="0">
              <a:solidFill>
                <a:schemeClr val="bg1">
                  <a:lumMod val="50000"/>
                </a:schemeClr>
              </a:solidFill>
              <a:latin typeface="Century Schoolbook" pitchFamily="18" charset="0"/>
              <a:cs typeface="+mn-cs"/>
            </a:endParaRPr>
          </a:p>
          <a:p>
            <a:pPr marL="360363" indent="-184150" fontAlgn="auto">
              <a:lnSpc>
                <a:spcPct val="114000"/>
              </a:lnSpc>
              <a:spcBef>
                <a:spcPts val="0"/>
              </a:spcBef>
              <a:spcAft>
                <a:spcPts val="600"/>
              </a:spcAft>
              <a:buClr>
                <a:schemeClr val="accent1"/>
              </a:buClr>
              <a:tabLst>
                <a:tab pos="360363" algn="l"/>
              </a:tabLst>
              <a:defRPr/>
            </a:pPr>
            <a:endParaRPr lang="el-GR" dirty="0">
              <a:solidFill>
                <a:schemeClr val="bg1">
                  <a:lumMod val="50000"/>
                </a:schemeClr>
              </a:solidFill>
              <a:latin typeface="Century Schoolbook" pitchFamily="18" charset="0"/>
              <a:cs typeface="+mn-cs"/>
            </a:endParaRPr>
          </a:p>
        </p:txBody>
      </p:sp>
      <p:sp>
        <p:nvSpPr>
          <p:cNvPr id="15" name="2 - TextBox"/>
          <p:cNvSpPr txBox="1">
            <a:spLocks noChangeArrowheads="1"/>
          </p:cNvSpPr>
          <p:nvPr/>
        </p:nvSpPr>
        <p:spPr bwMode="auto">
          <a:xfrm>
            <a:off x="1065213" y="1773238"/>
            <a:ext cx="2303462" cy="411162"/>
          </a:xfrm>
          <a:prstGeom prst="rect">
            <a:avLst/>
          </a:prstGeom>
          <a:noFill/>
          <a:ln w="9525">
            <a:noFill/>
            <a:miter lim="800000"/>
            <a:headEnd/>
            <a:tailEnd/>
          </a:ln>
        </p:spPr>
        <p:txBody>
          <a:bodyPr>
            <a:spAutoFit/>
          </a:bodyPr>
          <a:lstStyle/>
          <a:p>
            <a:pPr marL="176213" indent="-176213" fontAlgn="auto">
              <a:lnSpc>
                <a:spcPct val="114000"/>
              </a:lnSpc>
              <a:spcBef>
                <a:spcPts val="0"/>
              </a:spcBef>
              <a:spcAft>
                <a:spcPts val="600"/>
              </a:spcAft>
              <a:buClr>
                <a:schemeClr val="accent1"/>
              </a:buClr>
              <a:defRPr/>
            </a:pPr>
            <a:r>
              <a:rPr lang="el-GR" sz="2000" b="1" u="heavy" dirty="0">
                <a:solidFill>
                  <a:schemeClr val="bg1">
                    <a:lumMod val="50000"/>
                  </a:schemeClr>
                </a:solidFill>
                <a:uFill>
                  <a:solidFill>
                    <a:schemeClr val="accent1"/>
                  </a:solidFill>
                </a:uFill>
                <a:latin typeface="Century Schoolbook" pitchFamily="18" charset="0"/>
                <a:cs typeface="+mn-cs"/>
              </a:rPr>
              <a:t>Ορεινός Όγκος</a:t>
            </a:r>
          </a:p>
        </p:txBody>
      </p:sp>
      <p:sp>
        <p:nvSpPr>
          <p:cNvPr id="16" name="15 - Ελεύθερη σχεδίαση"/>
          <p:cNvSpPr/>
          <p:nvPr/>
        </p:nvSpPr>
        <p:spPr>
          <a:xfrm>
            <a:off x="272480" y="1628800"/>
            <a:ext cx="792088" cy="720080"/>
          </a:xfrm>
          <a:custGeom>
            <a:avLst/>
            <a:gdLst>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59669 w 1710531"/>
              <a:gd name="connsiteY255" fmla="*/ 137160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871538 w 1710531"/>
              <a:gd name="connsiteY266" fmla="*/ 1312069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933450 w 1710531"/>
              <a:gd name="connsiteY264" fmla="*/ 1319213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36935 w 1710531"/>
              <a:gd name="connsiteY264" fmla="*/ 1300262 h 1391228"/>
              <a:gd name="connsiteX265" fmla="*/ 888207 w 1710531"/>
              <a:gd name="connsiteY265" fmla="*/ 1314450 h 1391228"/>
              <a:gd name="connsiteX266" fmla="*/ 764927 w 1710531"/>
              <a:gd name="connsiteY266" fmla="*/ 1300262 h 1391228"/>
              <a:gd name="connsiteX267" fmla="*/ 635794 w 1710531"/>
              <a:gd name="connsiteY267" fmla="*/ 1309688 h 1391228"/>
              <a:gd name="connsiteX268" fmla="*/ 485775 w 1710531"/>
              <a:gd name="connsiteY268" fmla="*/ 1312069 h 1391228"/>
              <a:gd name="connsiteX269" fmla="*/ 478632 w 1710531"/>
              <a:gd name="connsiteY269" fmla="*/ 1314450 h 1391228"/>
              <a:gd name="connsiteX270" fmla="*/ 428625 w 1710531"/>
              <a:gd name="connsiteY270" fmla="*/ 1312069 h 1391228"/>
              <a:gd name="connsiteX271" fmla="*/ 431007 w 1710531"/>
              <a:gd name="connsiteY271" fmla="*/ 1285875 h 1391228"/>
              <a:gd name="connsiteX272" fmla="*/ 423863 w 1710531"/>
              <a:gd name="connsiteY272" fmla="*/ 1250157 h 1391228"/>
              <a:gd name="connsiteX273" fmla="*/ 421482 w 1710531"/>
              <a:gd name="connsiteY273" fmla="*/ 1243013 h 1391228"/>
              <a:gd name="connsiteX274" fmla="*/ 414338 w 1710531"/>
              <a:gd name="connsiteY274" fmla="*/ 1238250 h 1391228"/>
              <a:gd name="connsiteX275" fmla="*/ 402432 w 1710531"/>
              <a:gd name="connsiteY275" fmla="*/ 1226344 h 1391228"/>
              <a:gd name="connsiteX276" fmla="*/ 397669 w 1710531"/>
              <a:gd name="connsiteY276" fmla="*/ 1219200 h 1391228"/>
              <a:gd name="connsiteX277" fmla="*/ 390525 w 1710531"/>
              <a:gd name="connsiteY277" fmla="*/ 1212057 h 1391228"/>
              <a:gd name="connsiteX278" fmla="*/ 383382 w 1710531"/>
              <a:gd name="connsiteY278" fmla="*/ 1197769 h 1391228"/>
              <a:gd name="connsiteX279" fmla="*/ 385763 w 1710531"/>
              <a:gd name="connsiteY279" fmla="*/ 1185863 h 1391228"/>
              <a:gd name="connsiteX280" fmla="*/ 395288 w 1710531"/>
              <a:gd name="connsiteY280" fmla="*/ 1171575 h 1391228"/>
              <a:gd name="connsiteX281" fmla="*/ 404813 w 1710531"/>
              <a:gd name="connsiteY281" fmla="*/ 1150144 h 1391228"/>
              <a:gd name="connsiteX282" fmla="*/ 407194 w 1710531"/>
              <a:gd name="connsiteY282" fmla="*/ 1143000 h 1391228"/>
              <a:gd name="connsiteX283" fmla="*/ 414338 w 1710531"/>
              <a:gd name="connsiteY283" fmla="*/ 1135857 h 1391228"/>
              <a:gd name="connsiteX284" fmla="*/ 464344 w 1710531"/>
              <a:gd name="connsiteY284" fmla="*/ 1128713 h 1391228"/>
              <a:gd name="connsiteX285" fmla="*/ 464344 w 1710531"/>
              <a:gd name="connsiteY285" fmla="*/ 1090613 h 1391228"/>
              <a:gd name="connsiteX286" fmla="*/ 466725 w 1710531"/>
              <a:gd name="connsiteY286" fmla="*/ 1071563 h 1391228"/>
              <a:gd name="connsiteX287" fmla="*/ 459582 w 1710531"/>
              <a:gd name="connsiteY287" fmla="*/ 1052513 h 1391228"/>
              <a:gd name="connsiteX288" fmla="*/ 452438 w 1710531"/>
              <a:gd name="connsiteY288" fmla="*/ 1047750 h 1391228"/>
              <a:gd name="connsiteX289" fmla="*/ 442913 w 1710531"/>
              <a:gd name="connsiteY289" fmla="*/ 1035844 h 1391228"/>
              <a:gd name="connsiteX290" fmla="*/ 433388 w 1710531"/>
              <a:gd name="connsiteY290" fmla="*/ 1026319 h 1391228"/>
              <a:gd name="connsiteX291" fmla="*/ 433388 w 1710531"/>
              <a:gd name="connsiteY291" fmla="*/ 1012032 h 1391228"/>
              <a:gd name="connsiteX292" fmla="*/ 428625 w 1710531"/>
              <a:gd name="connsiteY292" fmla="*/ 973932 h 1391228"/>
              <a:gd name="connsiteX293" fmla="*/ 423863 w 1710531"/>
              <a:gd name="connsiteY293" fmla="*/ 966788 h 1391228"/>
              <a:gd name="connsiteX294" fmla="*/ 416719 w 1710531"/>
              <a:gd name="connsiteY294" fmla="*/ 962025 h 1391228"/>
              <a:gd name="connsiteX295" fmla="*/ 409575 w 1710531"/>
              <a:gd name="connsiteY295" fmla="*/ 954882 h 1391228"/>
              <a:gd name="connsiteX296" fmla="*/ 402432 w 1710531"/>
              <a:gd name="connsiteY296" fmla="*/ 952500 h 1391228"/>
              <a:gd name="connsiteX297" fmla="*/ 395288 w 1710531"/>
              <a:gd name="connsiteY297" fmla="*/ 947738 h 1391228"/>
              <a:gd name="connsiteX298" fmla="*/ 381000 w 1710531"/>
              <a:gd name="connsiteY298" fmla="*/ 942975 h 1391228"/>
              <a:gd name="connsiteX299" fmla="*/ 369094 w 1710531"/>
              <a:gd name="connsiteY299" fmla="*/ 921544 h 1391228"/>
              <a:gd name="connsiteX300" fmla="*/ 361950 w 1710531"/>
              <a:gd name="connsiteY300" fmla="*/ 916782 h 1391228"/>
              <a:gd name="connsiteX301" fmla="*/ 350044 w 1710531"/>
              <a:gd name="connsiteY301" fmla="*/ 895350 h 1391228"/>
              <a:gd name="connsiteX302" fmla="*/ 345282 w 1710531"/>
              <a:gd name="connsiteY302" fmla="*/ 888207 h 1391228"/>
              <a:gd name="connsiteX303" fmla="*/ 338138 w 1710531"/>
              <a:gd name="connsiteY303" fmla="*/ 873919 h 1391228"/>
              <a:gd name="connsiteX304" fmla="*/ 330994 w 1710531"/>
              <a:gd name="connsiteY304" fmla="*/ 869157 h 1391228"/>
              <a:gd name="connsiteX305" fmla="*/ 319088 w 1710531"/>
              <a:gd name="connsiteY305" fmla="*/ 859632 h 1391228"/>
              <a:gd name="connsiteX306" fmla="*/ 314325 w 1710531"/>
              <a:gd name="connsiteY306" fmla="*/ 852488 h 1391228"/>
              <a:gd name="connsiteX307" fmla="*/ 300038 w 1710531"/>
              <a:gd name="connsiteY307" fmla="*/ 842963 h 1391228"/>
              <a:gd name="connsiteX308" fmla="*/ 273844 w 1710531"/>
              <a:gd name="connsiteY308" fmla="*/ 838200 h 1391228"/>
              <a:gd name="connsiteX309" fmla="*/ 264319 w 1710531"/>
              <a:gd name="connsiteY309" fmla="*/ 835819 h 1391228"/>
              <a:gd name="connsiteX310" fmla="*/ 247650 w 1710531"/>
              <a:gd name="connsiteY310" fmla="*/ 833438 h 1391228"/>
              <a:gd name="connsiteX311" fmla="*/ 223838 w 1710531"/>
              <a:gd name="connsiteY311" fmla="*/ 823913 h 1391228"/>
              <a:gd name="connsiteX312" fmla="*/ 209550 w 1710531"/>
              <a:gd name="connsiteY312" fmla="*/ 814388 h 1391228"/>
              <a:gd name="connsiteX313" fmla="*/ 202407 w 1710531"/>
              <a:gd name="connsiteY313" fmla="*/ 807244 h 1391228"/>
              <a:gd name="connsiteX314" fmla="*/ 195263 w 1710531"/>
              <a:gd name="connsiteY314" fmla="*/ 804863 h 1391228"/>
              <a:gd name="connsiteX315" fmla="*/ 180975 w 1710531"/>
              <a:gd name="connsiteY315" fmla="*/ 797719 h 1391228"/>
              <a:gd name="connsiteX316" fmla="*/ 173832 w 1710531"/>
              <a:gd name="connsiteY316" fmla="*/ 792957 h 1391228"/>
              <a:gd name="connsiteX317" fmla="*/ 157163 w 1710531"/>
              <a:gd name="connsiteY317" fmla="*/ 788194 h 1391228"/>
              <a:gd name="connsiteX318" fmla="*/ 107157 w 1710531"/>
              <a:gd name="connsiteY318" fmla="*/ 790575 h 1391228"/>
              <a:gd name="connsiteX319" fmla="*/ 97632 w 1710531"/>
              <a:gd name="connsiteY319" fmla="*/ 792957 h 1391228"/>
              <a:gd name="connsiteX320" fmla="*/ 61913 w 1710531"/>
              <a:gd name="connsiteY320" fmla="*/ 790575 h 1391228"/>
              <a:gd name="connsiteX321" fmla="*/ 54769 w 1710531"/>
              <a:gd name="connsiteY321" fmla="*/ 785813 h 1391228"/>
              <a:gd name="connsiteX322" fmla="*/ 47625 w 1710531"/>
              <a:gd name="connsiteY322" fmla="*/ 771525 h 1391228"/>
              <a:gd name="connsiteX323" fmla="*/ 42863 w 1710531"/>
              <a:gd name="connsiteY323" fmla="*/ 764382 h 1391228"/>
              <a:gd name="connsiteX324" fmla="*/ 40482 w 1710531"/>
              <a:gd name="connsiteY324" fmla="*/ 757238 h 1391228"/>
              <a:gd name="connsiteX325" fmla="*/ 26194 w 1710531"/>
              <a:gd name="connsiteY325" fmla="*/ 750094 h 1391228"/>
              <a:gd name="connsiteX326" fmla="*/ 7144 w 1710531"/>
              <a:gd name="connsiteY326" fmla="*/ 728663 h 1391228"/>
              <a:gd name="connsiteX327" fmla="*/ 0 w 1710531"/>
              <a:gd name="connsiteY327" fmla="*/ 702469 h 1391228"/>
              <a:gd name="connsiteX328" fmla="*/ 7144 w 1710531"/>
              <a:gd name="connsiteY328"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107282 w 1710531"/>
              <a:gd name="connsiteY258" fmla="*/ 1340644 h 1391228"/>
              <a:gd name="connsiteX259" fmla="*/ 1085850 w 1710531"/>
              <a:gd name="connsiteY259" fmla="*/ 1338263 h 1391228"/>
              <a:gd name="connsiteX260" fmla="*/ 1064419 w 1710531"/>
              <a:gd name="connsiteY260" fmla="*/ 1333500 h 1391228"/>
              <a:gd name="connsiteX261" fmla="*/ 1050132 w 1710531"/>
              <a:gd name="connsiteY261" fmla="*/ 1328738 h 1391228"/>
              <a:gd name="connsiteX262" fmla="*/ 1007269 w 1710531"/>
              <a:gd name="connsiteY262" fmla="*/ 1326357 h 1391228"/>
              <a:gd name="connsiteX263" fmla="*/ 952500 w 1710531"/>
              <a:gd name="connsiteY263" fmla="*/ 1321594 h 1391228"/>
              <a:gd name="connsiteX264" fmla="*/ 888207 w 1710531"/>
              <a:gd name="connsiteY264" fmla="*/ 1314450 h 1391228"/>
              <a:gd name="connsiteX265" fmla="*/ 764927 w 1710531"/>
              <a:gd name="connsiteY265" fmla="*/ 1300262 h 1391228"/>
              <a:gd name="connsiteX266" fmla="*/ 635794 w 1710531"/>
              <a:gd name="connsiteY266" fmla="*/ 1309688 h 1391228"/>
              <a:gd name="connsiteX267" fmla="*/ 485775 w 1710531"/>
              <a:gd name="connsiteY267" fmla="*/ 1312069 h 1391228"/>
              <a:gd name="connsiteX268" fmla="*/ 478632 w 1710531"/>
              <a:gd name="connsiteY268" fmla="*/ 1314450 h 1391228"/>
              <a:gd name="connsiteX269" fmla="*/ 428625 w 1710531"/>
              <a:gd name="connsiteY269" fmla="*/ 1312069 h 1391228"/>
              <a:gd name="connsiteX270" fmla="*/ 431007 w 1710531"/>
              <a:gd name="connsiteY270" fmla="*/ 1285875 h 1391228"/>
              <a:gd name="connsiteX271" fmla="*/ 423863 w 1710531"/>
              <a:gd name="connsiteY271" fmla="*/ 1250157 h 1391228"/>
              <a:gd name="connsiteX272" fmla="*/ 421482 w 1710531"/>
              <a:gd name="connsiteY272" fmla="*/ 1243013 h 1391228"/>
              <a:gd name="connsiteX273" fmla="*/ 414338 w 1710531"/>
              <a:gd name="connsiteY273" fmla="*/ 1238250 h 1391228"/>
              <a:gd name="connsiteX274" fmla="*/ 402432 w 1710531"/>
              <a:gd name="connsiteY274" fmla="*/ 1226344 h 1391228"/>
              <a:gd name="connsiteX275" fmla="*/ 397669 w 1710531"/>
              <a:gd name="connsiteY275" fmla="*/ 1219200 h 1391228"/>
              <a:gd name="connsiteX276" fmla="*/ 390525 w 1710531"/>
              <a:gd name="connsiteY276" fmla="*/ 1212057 h 1391228"/>
              <a:gd name="connsiteX277" fmla="*/ 383382 w 1710531"/>
              <a:gd name="connsiteY277" fmla="*/ 1197769 h 1391228"/>
              <a:gd name="connsiteX278" fmla="*/ 385763 w 1710531"/>
              <a:gd name="connsiteY278" fmla="*/ 1185863 h 1391228"/>
              <a:gd name="connsiteX279" fmla="*/ 395288 w 1710531"/>
              <a:gd name="connsiteY279" fmla="*/ 1171575 h 1391228"/>
              <a:gd name="connsiteX280" fmla="*/ 404813 w 1710531"/>
              <a:gd name="connsiteY280" fmla="*/ 1150144 h 1391228"/>
              <a:gd name="connsiteX281" fmla="*/ 407194 w 1710531"/>
              <a:gd name="connsiteY281" fmla="*/ 1143000 h 1391228"/>
              <a:gd name="connsiteX282" fmla="*/ 414338 w 1710531"/>
              <a:gd name="connsiteY282" fmla="*/ 1135857 h 1391228"/>
              <a:gd name="connsiteX283" fmla="*/ 464344 w 1710531"/>
              <a:gd name="connsiteY283" fmla="*/ 1128713 h 1391228"/>
              <a:gd name="connsiteX284" fmla="*/ 464344 w 1710531"/>
              <a:gd name="connsiteY284" fmla="*/ 1090613 h 1391228"/>
              <a:gd name="connsiteX285" fmla="*/ 466725 w 1710531"/>
              <a:gd name="connsiteY285" fmla="*/ 1071563 h 1391228"/>
              <a:gd name="connsiteX286" fmla="*/ 459582 w 1710531"/>
              <a:gd name="connsiteY286" fmla="*/ 1052513 h 1391228"/>
              <a:gd name="connsiteX287" fmla="*/ 452438 w 1710531"/>
              <a:gd name="connsiteY287" fmla="*/ 1047750 h 1391228"/>
              <a:gd name="connsiteX288" fmla="*/ 442913 w 1710531"/>
              <a:gd name="connsiteY288" fmla="*/ 1035844 h 1391228"/>
              <a:gd name="connsiteX289" fmla="*/ 433388 w 1710531"/>
              <a:gd name="connsiteY289" fmla="*/ 1026319 h 1391228"/>
              <a:gd name="connsiteX290" fmla="*/ 433388 w 1710531"/>
              <a:gd name="connsiteY290" fmla="*/ 1012032 h 1391228"/>
              <a:gd name="connsiteX291" fmla="*/ 428625 w 1710531"/>
              <a:gd name="connsiteY291" fmla="*/ 973932 h 1391228"/>
              <a:gd name="connsiteX292" fmla="*/ 423863 w 1710531"/>
              <a:gd name="connsiteY292" fmla="*/ 966788 h 1391228"/>
              <a:gd name="connsiteX293" fmla="*/ 416719 w 1710531"/>
              <a:gd name="connsiteY293" fmla="*/ 962025 h 1391228"/>
              <a:gd name="connsiteX294" fmla="*/ 409575 w 1710531"/>
              <a:gd name="connsiteY294" fmla="*/ 954882 h 1391228"/>
              <a:gd name="connsiteX295" fmla="*/ 402432 w 1710531"/>
              <a:gd name="connsiteY295" fmla="*/ 952500 h 1391228"/>
              <a:gd name="connsiteX296" fmla="*/ 395288 w 1710531"/>
              <a:gd name="connsiteY296" fmla="*/ 947738 h 1391228"/>
              <a:gd name="connsiteX297" fmla="*/ 381000 w 1710531"/>
              <a:gd name="connsiteY297" fmla="*/ 942975 h 1391228"/>
              <a:gd name="connsiteX298" fmla="*/ 369094 w 1710531"/>
              <a:gd name="connsiteY298" fmla="*/ 921544 h 1391228"/>
              <a:gd name="connsiteX299" fmla="*/ 361950 w 1710531"/>
              <a:gd name="connsiteY299" fmla="*/ 916782 h 1391228"/>
              <a:gd name="connsiteX300" fmla="*/ 350044 w 1710531"/>
              <a:gd name="connsiteY300" fmla="*/ 895350 h 1391228"/>
              <a:gd name="connsiteX301" fmla="*/ 345282 w 1710531"/>
              <a:gd name="connsiteY301" fmla="*/ 888207 h 1391228"/>
              <a:gd name="connsiteX302" fmla="*/ 338138 w 1710531"/>
              <a:gd name="connsiteY302" fmla="*/ 873919 h 1391228"/>
              <a:gd name="connsiteX303" fmla="*/ 330994 w 1710531"/>
              <a:gd name="connsiteY303" fmla="*/ 869157 h 1391228"/>
              <a:gd name="connsiteX304" fmla="*/ 319088 w 1710531"/>
              <a:gd name="connsiteY304" fmla="*/ 859632 h 1391228"/>
              <a:gd name="connsiteX305" fmla="*/ 314325 w 1710531"/>
              <a:gd name="connsiteY305" fmla="*/ 852488 h 1391228"/>
              <a:gd name="connsiteX306" fmla="*/ 300038 w 1710531"/>
              <a:gd name="connsiteY306" fmla="*/ 842963 h 1391228"/>
              <a:gd name="connsiteX307" fmla="*/ 273844 w 1710531"/>
              <a:gd name="connsiteY307" fmla="*/ 838200 h 1391228"/>
              <a:gd name="connsiteX308" fmla="*/ 264319 w 1710531"/>
              <a:gd name="connsiteY308" fmla="*/ 835819 h 1391228"/>
              <a:gd name="connsiteX309" fmla="*/ 247650 w 1710531"/>
              <a:gd name="connsiteY309" fmla="*/ 833438 h 1391228"/>
              <a:gd name="connsiteX310" fmla="*/ 223838 w 1710531"/>
              <a:gd name="connsiteY310" fmla="*/ 823913 h 1391228"/>
              <a:gd name="connsiteX311" fmla="*/ 209550 w 1710531"/>
              <a:gd name="connsiteY311" fmla="*/ 814388 h 1391228"/>
              <a:gd name="connsiteX312" fmla="*/ 202407 w 1710531"/>
              <a:gd name="connsiteY312" fmla="*/ 807244 h 1391228"/>
              <a:gd name="connsiteX313" fmla="*/ 195263 w 1710531"/>
              <a:gd name="connsiteY313" fmla="*/ 804863 h 1391228"/>
              <a:gd name="connsiteX314" fmla="*/ 180975 w 1710531"/>
              <a:gd name="connsiteY314" fmla="*/ 797719 h 1391228"/>
              <a:gd name="connsiteX315" fmla="*/ 173832 w 1710531"/>
              <a:gd name="connsiteY315" fmla="*/ 792957 h 1391228"/>
              <a:gd name="connsiteX316" fmla="*/ 157163 w 1710531"/>
              <a:gd name="connsiteY316" fmla="*/ 788194 h 1391228"/>
              <a:gd name="connsiteX317" fmla="*/ 107157 w 1710531"/>
              <a:gd name="connsiteY317" fmla="*/ 790575 h 1391228"/>
              <a:gd name="connsiteX318" fmla="*/ 97632 w 1710531"/>
              <a:gd name="connsiteY318" fmla="*/ 792957 h 1391228"/>
              <a:gd name="connsiteX319" fmla="*/ 61913 w 1710531"/>
              <a:gd name="connsiteY319" fmla="*/ 790575 h 1391228"/>
              <a:gd name="connsiteX320" fmla="*/ 54769 w 1710531"/>
              <a:gd name="connsiteY320" fmla="*/ 785813 h 1391228"/>
              <a:gd name="connsiteX321" fmla="*/ 47625 w 1710531"/>
              <a:gd name="connsiteY321" fmla="*/ 771525 h 1391228"/>
              <a:gd name="connsiteX322" fmla="*/ 42863 w 1710531"/>
              <a:gd name="connsiteY322" fmla="*/ 764382 h 1391228"/>
              <a:gd name="connsiteX323" fmla="*/ 40482 w 1710531"/>
              <a:gd name="connsiteY323" fmla="*/ 757238 h 1391228"/>
              <a:gd name="connsiteX324" fmla="*/ 26194 w 1710531"/>
              <a:gd name="connsiteY324" fmla="*/ 750094 h 1391228"/>
              <a:gd name="connsiteX325" fmla="*/ 7144 w 1710531"/>
              <a:gd name="connsiteY325" fmla="*/ 728663 h 1391228"/>
              <a:gd name="connsiteX326" fmla="*/ 0 w 1710531"/>
              <a:gd name="connsiteY326" fmla="*/ 702469 h 1391228"/>
              <a:gd name="connsiteX327" fmla="*/ 7144 w 1710531"/>
              <a:gd name="connsiteY327"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114425 w 1710531"/>
              <a:gd name="connsiteY257" fmla="*/ 1345407 h 1391228"/>
              <a:gd name="connsiteX258" fmla="*/ 1085850 w 1710531"/>
              <a:gd name="connsiteY258" fmla="*/ 1338263 h 1391228"/>
              <a:gd name="connsiteX259" fmla="*/ 1064419 w 1710531"/>
              <a:gd name="connsiteY259" fmla="*/ 1333500 h 1391228"/>
              <a:gd name="connsiteX260" fmla="*/ 1050132 w 1710531"/>
              <a:gd name="connsiteY260" fmla="*/ 1328738 h 1391228"/>
              <a:gd name="connsiteX261" fmla="*/ 1007269 w 1710531"/>
              <a:gd name="connsiteY261" fmla="*/ 1326357 h 1391228"/>
              <a:gd name="connsiteX262" fmla="*/ 952500 w 1710531"/>
              <a:gd name="connsiteY262" fmla="*/ 1321594 h 1391228"/>
              <a:gd name="connsiteX263" fmla="*/ 888207 w 1710531"/>
              <a:gd name="connsiteY263" fmla="*/ 1314450 h 1391228"/>
              <a:gd name="connsiteX264" fmla="*/ 764927 w 1710531"/>
              <a:gd name="connsiteY264" fmla="*/ 1300262 h 1391228"/>
              <a:gd name="connsiteX265" fmla="*/ 635794 w 1710531"/>
              <a:gd name="connsiteY265" fmla="*/ 1309688 h 1391228"/>
              <a:gd name="connsiteX266" fmla="*/ 485775 w 1710531"/>
              <a:gd name="connsiteY266" fmla="*/ 1312069 h 1391228"/>
              <a:gd name="connsiteX267" fmla="*/ 478632 w 1710531"/>
              <a:gd name="connsiteY267" fmla="*/ 1314450 h 1391228"/>
              <a:gd name="connsiteX268" fmla="*/ 428625 w 1710531"/>
              <a:gd name="connsiteY268" fmla="*/ 1312069 h 1391228"/>
              <a:gd name="connsiteX269" fmla="*/ 431007 w 1710531"/>
              <a:gd name="connsiteY269" fmla="*/ 1285875 h 1391228"/>
              <a:gd name="connsiteX270" fmla="*/ 423863 w 1710531"/>
              <a:gd name="connsiteY270" fmla="*/ 1250157 h 1391228"/>
              <a:gd name="connsiteX271" fmla="*/ 421482 w 1710531"/>
              <a:gd name="connsiteY271" fmla="*/ 1243013 h 1391228"/>
              <a:gd name="connsiteX272" fmla="*/ 414338 w 1710531"/>
              <a:gd name="connsiteY272" fmla="*/ 1238250 h 1391228"/>
              <a:gd name="connsiteX273" fmla="*/ 402432 w 1710531"/>
              <a:gd name="connsiteY273" fmla="*/ 1226344 h 1391228"/>
              <a:gd name="connsiteX274" fmla="*/ 397669 w 1710531"/>
              <a:gd name="connsiteY274" fmla="*/ 1219200 h 1391228"/>
              <a:gd name="connsiteX275" fmla="*/ 390525 w 1710531"/>
              <a:gd name="connsiteY275" fmla="*/ 1212057 h 1391228"/>
              <a:gd name="connsiteX276" fmla="*/ 383382 w 1710531"/>
              <a:gd name="connsiteY276" fmla="*/ 1197769 h 1391228"/>
              <a:gd name="connsiteX277" fmla="*/ 385763 w 1710531"/>
              <a:gd name="connsiteY277" fmla="*/ 1185863 h 1391228"/>
              <a:gd name="connsiteX278" fmla="*/ 395288 w 1710531"/>
              <a:gd name="connsiteY278" fmla="*/ 1171575 h 1391228"/>
              <a:gd name="connsiteX279" fmla="*/ 404813 w 1710531"/>
              <a:gd name="connsiteY279" fmla="*/ 1150144 h 1391228"/>
              <a:gd name="connsiteX280" fmla="*/ 407194 w 1710531"/>
              <a:gd name="connsiteY280" fmla="*/ 1143000 h 1391228"/>
              <a:gd name="connsiteX281" fmla="*/ 414338 w 1710531"/>
              <a:gd name="connsiteY281" fmla="*/ 1135857 h 1391228"/>
              <a:gd name="connsiteX282" fmla="*/ 464344 w 1710531"/>
              <a:gd name="connsiteY282" fmla="*/ 1128713 h 1391228"/>
              <a:gd name="connsiteX283" fmla="*/ 464344 w 1710531"/>
              <a:gd name="connsiteY283" fmla="*/ 1090613 h 1391228"/>
              <a:gd name="connsiteX284" fmla="*/ 466725 w 1710531"/>
              <a:gd name="connsiteY284" fmla="*/ 1071563 h 1391228"/>
              <a:gd name="connsiteX285" fmla="*/ 459582 w 1710531"/>
              <a:gd name="connsiteY285" fmla="*/ 1052513 h 1391228"/>
              <a:gd name="connsiteX286" fmla="*/ 452438 w 1710531"/>
              <a:gd name="connsiteY286" fmla="*/ 1047750 h 1391228"/>
              <a:gd name="connsiteX287" fmla="*/ 442913 w 1710531"/>
              <a:gd name="connsiteY287" fmla="*/ 1035844 h 1391228"/>
              <a:gd name="connsiteX288" fmla="*/ 433388 w 1710531"/>
              <a:gd name="connsiteY288" fmla="*/ 1026319 h 1391228"/>
              <a:gd name="connsiteX289" fmla="*/ 433388 w 1710531"/>
              <a:gd name="connsiteY289" fmla="*/ 1012032 h 1391228"/>
              <a:gd name="connsiteX290" fmla="*/ 428625 w 1710531"/>
              <a:gd name="connsiteY290" fmla="*/ 973932 h 1391228"/>
              <a:gd name="connsiteX291" fmla="*/ 423863 w 1710531"/>
              <a:gd name="connsiteY291" fmla="*/ 966788 h 1391228"/>
              <a:gd name="connsiteX292" fmla="*/ 416719 w 1710531"/>
              <a:gd name="connsiteY292" fmla="*/ 962025 h 1391228"/>
              <a:gd name="connsiteX293" fmla="*/ 409575 w 1710531"/>
              <a:gd name="connsiteY293" fmla="*/ 954882 h 1391228"/>
              <a:gd name="connsiteX294" fmla="*/ 402432 w 1710531"/>
              <a:gd name="connsiteY294" fmla="*/ 952500 h 1391228"/>
              <a:gd name="connsiteX295" fmla="*/ 395288 w 1710531"/>
              <a:gd name="connsiteY295" fmla="*/ 947738 h 1391228"/>
              <a:gd name="connsiteX296" fmla="*/ 381000 w 1710531"/>
              <a:gd name="connsiteY296" fmla="*/ 942975 h 1391228"/>
              <a:gd name="connsiteX297" fmla="*/ 369094 w 1710531"/>
              <a:gd name="connsiteY297" fmla="*/ 921544 h 1391228"/>
              <a:gd name="connsiteX298" fmla="*/ 361950 w 1710531"/>
              <a:gd name="connsiteY298" fmla="*/ 916782 h 1391228"/>
              <a:gd name="connsiteX299" fmla="*/ 350044 w 1710531"/>
              <a:gd name="connsiteY299" fmla="*/ 895350 h 1391228"/>
              <a:gd name="connsiteX300" fmla="*/ 345282 w 1710531"/>
              <a:gd name="connsiteY300" fmla="*/ 888207 h 1391228"/>
              <a:gd name="connsiteX301" fmla="*/ 338138 w 1710531"/>
              <a:gd name="connsiteY301" fmla="*/ 873919 h 1391228"/>
              <a:gd name="connsiteX302" fmla="*/ 330994 w 1710531"/>
              <a:gd name="connsiteY302" fmla="*/ 869157 h 1391228"/>
              <a:gd name="connsiteX303" fmla="*/ 319088 w 1710531"/>
              <a:gd name="connsiteY303" fmla="*/ 859632 h 1391228"/>
              <a:gd name="connsiteX304" fmla="*/ 314325 w 1710531"/>
              <a:gd name="connsiteY304" fmla="*/ 852488 h 1391228"/>
              <a:gd name="connsiteX305" fmla="*/ 300038 w 1710531"/>
              <a:gd name="connsiteY305" fmla="*/ 842963 h 1391228"/>
              <a:gd name="connsiteX306" fmla="*/ 273844 w 1710531"/>
              <a:gd name="connsiteY306" fmla="*/ 838200 h 1391228"/>
              <a:gd name="connsiteX307" fmla="*/ 264319 w 1710531"/>
              <a:gd name="connsiteY307" fmla="*/ 835819 h 1391228"/>
              <a:gd name="connsiteX308" fmla="*/ 247650 w 1710531"/>
              <a:gd name="connsiteY308" fmla="*/ 833438 h 1391228"/>
              <a:gd name="connsiteX309" fmla="*/ 223838 w 1710531"/>
              <a:gd name="connsiteY309" fmla="*/ 823913 h 1391228"/>
              <a:gd name="connsiteX310" fmla="*/ 209550 w 1710531"/>
              <a:gd name="connsiteY310" fmla="*/ 814388 h 1391228"/>
              <a:gd name="connsiteX311" fmla="*/ 202407 w 1710531"/>
              <a:gd name="connsiteY311" fmla="*/ 807244 h 1391228"/>
              <a:gd name="connsiteX312" fmla="*/ 195263 w 1710531"/>
              <a:gd name="connsiteY312" fmla="*/ 804863 h 1391228"/>
              <a:gd name="connsiteX313" fmla="*/ 180975 w 1710531"/>
              <a:gd name="connsiteY313" fmla="*/ 797719 h 1391228"/>
              <a:gd name="connsiteX314" fmla="*/ 173832 w 1710531"/>
              <a:gd name="connsiteY314" fmla="*/ 792957 h 1391228"/>
              <a:gd name="connsiteX315" fmla="*/ 157163 w 1710531"/>
              <a:gd name="connsiteY315" fmla="*/ 788194 h 1391228"/>
              <a:gd name="connsiteX316" fmla="*/ 107157 w 1710531"/>
              <a:gd name="connsiteY316" fmla="*/ 790575 h 1391228"/>
              <a:gd name="connsiteX317" fmla="*/ 97632 w 1710531"/>
              <a:gd name="connsiteY317" fmla="*/ 792957 h 1391228"/>
              <a:gd name="connsiteX318" fmla="*/ 61913 w 1710531"/>
              <a:gd name="connsiteY318" fmla="*/ 790575 h 1391228"/>
              <a:gd name="connsiteX319" fmla="*/ 54769 w 1710531"/>
              <a:gd name="connsiteY319" fmla="*/ 785813 h 1391228"/>
              <a:gd name="connsiteX320" fmla="*/ 47625 w 1710531"/>
              <a:gd name="connsiteY320" fmla="*/ 771525 h 1391228"/>
              <a:gd name="connsiteX321" fmla="*/ 42863 w 1710531"/>
              <a:gd name="connsiteY321" fmla="*/ 764382 h 1391228"/>
              <a:gd name="connsiteX322" fmla="*/ 40482 w 1710531"/>
              <a:gd name="connsiteY322" fmla="*/ 757238 h 1391228"/>
              <a:gd name="connsiteX323" fmla="*/ 26194 w 1710531"/>
              <a:gd name="connsiteY323" fmla="*/ 750094 h 1391228"/>
              <a:gd name="connsiteX324" fmla="*/ 7144 w 1710531"/>
              <a:gd name="connsiteY324" fmla="*/ 728663 h 1391228"/>
              <a:gd name="connsiteX325" fmla="*/ 0 w 1710531"/>
              <a:gd name="connsiteY325" fmla="*/ 702469 h 1391228"/>
              <a:gd name="connsiteX326" fmla="*/ 7144 w 1710531"/>
              <a:gd name="connsiteY326"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64419 w 1710531"/>
              <a:gd name="connsiteY258" fmla="*/ 1333500 h 1391228"/>
              <a:gd name="connsiteX259" fmla="*/ 1050132 w 1710531"/>
              <a:gd name="connsiteY259" fmla="*/ 1328738 h 1391228"/>
              <a:gd name="connsiteX260" fmla="*/ 1007269 w 1710531"/>
              <a:gd name="connsiteY260" fmla="*/ 1326357 h 1391228"/>
              <a:gd name="connsiteX261" fmla="*/ 952500 w 1710531"/>
              <a:gd name="connsiteY261" fmla="*/ 1321594 h 1391228"/>
              <a:gd name="connsiteX262" fmla="*/ 888207 w 1710531"/>
              <a:gd name="connsiteY262" fmla="*/ 1314450 h 1391228"/>
              <a:gd name="connsiteX263" fmla="*/ 764927 w 1710531"/>
              <a:gd name="connsiteY263" fmla="*/ 1300262 h 1391228"/>
              <a:gd name="connsiteX264" fmla="*/ 635794 w 1710531"/>
              <a:gd name="connsiteY264" fmla="*/ 1309688 h 1391228"/>
              <a:gd name="connsiteX265" fmla="*/ 485775 w 1710531"/>
              <a:gd name="connsiteY265" fmla="*/ 1312069 h 1391228"/>
              <a:gd name="connsiteX266" fmla="*/ 478632 w 1710531"/>
              <a:gd name="connsiteY266" fmla="*/ 1314450 h 1391228"/>
              <a:gd name="connsiteX267" fmla="*/ 428625 w 1710531"/>
              <a:gd name="connsiteY267" fmla="*/ 1312069 h 1391228"/>
              <a:gd name="connsiteX268" fmla="*/ 431007 w 1710531"/>
              <a:gd name="connsiteY268" fmla="*/ 1285875 h 1391228"/>
              <a:gd name="connsiteX269" fmla="*/ 423863 w 1710531"/>
              <a:gd name="connsiteY269" fmla="*/ 1250157 h 1391228"/>
              <a:gd name="connsiteX270" fmla="*/ 421482 w 1710531"/>
              <a:gd name="connsiteY270" fmla="*/ 1243013 h 1391228"/>
              <a:gd name="connsiteX271" fmla="*/ 414338 w 1710531"/>
              <a:gd name="connsiteY271" fmla="*/ 1238250 h 1391228"/>
              <a:gd name="connsiteX272" fmla="*/ 402432 w 1710531"/>
              <a:gd name="connsiteY272" fmla="*/ 1226344 h 1391228"/>
              <a:gd name="connsiteX273" fmla="*/ 397669 w 1710531"/>
              <a:gd name="connsiteY273" fmla="*/ 1219200 h 1391228"/>
              <a:gd name="connsiteX274" fmla="*/ 390525 w 1710531"/>
              <a:gd name="connsiteY274" fmla="*/ 1212057 h 1391228"/>
              <a:gd name="connsiteX275" fmla="*/ 383382 w 1710531"/>
              <a:gd name="connsiteY275" fmla="*/ 1197769 h 1391228"/>
              <a:gd name="connsiteX276" fmla="*/ 385763 w 1710531"/>
              <a:gd name="connsiteY276" fmla="*/ 1185863 h 1391228"/>
              <a:gd name="connsiteX277" fmla="*/ 395288 w 1710531"/>
              <a:gd name="connsiteY277" fmla="*/ 1171575 h 1391228"/>
              <a:gd name="connsiteX278" fmla="*/ 404813 w 1710531"/>
              <a:gd name="connsiteY278" fmla="*/ 1150144 h 1391228"/>
              <a:gd name="connsiteX279" fmla="*/ 407194 w 1710531"/>
              <a:gd name="connsiteY279" fmla="*/ 1143000 h 1391228"/>
              <a:gd name="connsiteX280" fmla="*/ 414338 w 1710531"/>
              <a:gd name="connsiteY280" fmla="*/ 1135857 h 1391228"/>
              <a:gd name="connsiteX281" fmla="*/ 464344 w 1710531"/>
              <a:gd name="connsiteY281" fmla="*/ 1128713 h 1391228"/>
              <a:gd name="connsiteX282" fmla="*/ 464344 w 1710531"/>
              <a:gd name="connsiteY282" fmla="*/ 1090613 h 1391228"/>
              <a:gd name="connsiteX283" fmla="*/ 466725 w 1710531"/>
              <a:gd name="connsiteY283" fmla="*/ 1071563 h 1391228"/>
              <a:gd name="connsiteX284" fmla="*/ 459582 w 1710531"/>
              <a:gd name="connsiteY284" fmla="*/ 1052513 h 1391228"/>
              <a:gd name="connsiteX285" fmla="*/ 452438 w 1710531"/>
              <a:gd name="connsiteY285" fmla="*/ 1047750 h 1391228"/>
              <a:gd name="connsiteX286" fmla="*/ 442913 w 1710531"/>
              <a:gd name="connsiteY286" fmla="*/ 1035844 h 1391228"/>
              <a:gd name="connsiteX287" fmla="*/ 433388 w 1710531"/>
              <a:gd name="connsiteY287" fmla="*/ 1026319 h 1391228"/>
              <a:gd name="connsiteX288" fmla="*/ 433388 w 1710531"/>
              <a:gd name="connsiteY288" fmla="*/ 1012032 h 1391228"/>
              <a:gd name="connsiteX289" fmla="*/ 428625 w 1710531"/>
              <a:gd name="connsiteY289" fmla="*/ 973932 h 1391228"/>
              <a:gd name="connsiteX290" fmla="*/ 423863 w 1710531"/>
              <a:gd name="connsiteY290" fmla="*/ 966788 h 1391228"/>
              <a:gd name="connsiteX291" fmla="*/ 416719 w 1710531"/>
              <a:gd name="connsiteY291" fmla="*/ 962025 h 1391228"/>
              <a:gd name="connsiteX292" fmla="*/ 409575 w 1710531"/>
              <a:gd name="connsiteY292" fmla="*/ 954882 h 1391228"/>
              <a:gd name="connsiteX293" fmla="*/ 402432 w 1710531"/>
              <a:gd name="connsiteY293" fmla="*/ 952500 h 1391228"/>
              <a:gd name="connsiteX294" fmla="*/ 395288 w 1710531"/>
              <a:gd name="connsiteY294" fmla="*/ 947738 h 1391228"/>
              <a:gd name="connsiteX295" fmla="*/ 381000 w 1710531"/>
              <a:gd name="connsiteY295" fmla="*/ 942975 h 1391228"/>
              <a:gd name="connsiteX296" fmla="*/ 369094 w 1710531"/>
              <a:gd name="connsiteY296" fmla="*/ 921544 h 1391228"/>
              <a:gd name="connsiteX297" fmla="*/ 361950 w 1710531"/>
              <a:gd name="connsiteY297" fmla="*/ 916782 h 1391228"/>
              <a:gd name="connsiteX298" fmla="*/ 350044 w 1710531"/>
              <a:gd name="connsiteY298" fmla="*/ 895350 h 1391228"/>
              <a:gd name="connsiteX299" fmla="*/ 345282 w 1710531"/>
              <a:gd name="connsiteY299" fmla="*/ 888207 h 1391228"/>
              <a:gd name="connsiteX300" fmla="*/ 338138 w 1710531"/>
              <a:gd name="connsiteY300" fmla="*/ 873919 h 1391228"/>
              <a:gd name="connsiteX301" fmla="*/ 330994 w 1710531"/>
              <a:gd name="connsiteY301" fmla="*/ 869157 h 1391228"/>
              <a:gd name="connsiteX302" fmla="*/ 319088 w 1710531"/>
              <a:gd name="connsiteY302" fmla="*/ 859632 h 1391228"/>
              <a:gd name="connsiteX303" fmla="*/ 314325 w 1710531"/>
              <a:gd name="connsiteY303" fmla="*/ 852488 h 1391228"/>
              <a:gd name="connsiteX304" fmla="*/ 300038 w 1710531"/>
              <a:gd name="connsiteY304" fmla="*/ 842963 h 1391228"/>
              <a:gd name="connsiteX305" fmla="*/ 273844 w 1710531"/>
              <a:gd name="connsiteY305" fmla="*/ 838200 h 1391228"/>
              <a:gd name="connsiteX306" fmla="*/ 264319 w 1710531"/>
              <a:gd name="connsiteY306" fmla="*/ 835819 h 1391228"/>
              <a:gd name="connsiteX307" fmla="*/ 247650 w 1710531"/>
              <a:gd name="connsiteY307" fmla="*/ 833438 h 1391228"/>
              <a:gd name="connsiteX308" fmla="*/ 223838 w 1710531"/>
              <a:gd name="connsiteY308" fmla="*/ 823913 h 1391228"/>
              <a:gd name="connsiteX309" fmla="*/ 209550 w 1710531"/>
              <a:gd name="connsiteY309" fmla="*/ 814388 h 1391228"/>
              <a:gd name="connsiteX310" fmla="*/ 202407 w 1710531"/>
              <a:gd name="connsiteY310" fmla="*/ 807244 h 1391228"/>
              <a:gd name="connsiteX311" fmla="*/ 195263 w 1710531"/>
              <a:gd name="connsiteY311" fmla="*/ 804863 h 1391228"/>
              <a:gd name="connsiteX312" fmla="*/ 180975 w 1710531"/>
              <a:gd name="connsiteY312" fmla="*/ 797719 h 1391228"/>
              <a:gd name="connsiteX313" fmla="*/ 173832 w 1710531"/>
              <a:gd name="connsiteY313" fmla="*/ 792957 h 1391228"/>
              <a:gd name="connsiteX314" fmla="*/ 157163 w 1710531"/>
              <a:gd name="connsiteY314" fmla="*/ 788194 h 1391228"/>
              <a:gd name="connsiteX315" fmla="*/ 107157 w 1710531"/>
              <a:gd name="connsiteY315" fmla="*/ 790575 h 1391228"/>
              <a:gd name="connsiteX316" fmla="*/ 97632 w 1710531"/>
              <a:gd name="connsiteY316" fmla="*/ 792957 h 1391228"/>
              <a:gd name="connsiteX317" fmla="*/ 61913 w 1710531"/>
              <a:gd name="connsiteY317" fmla="*/ 790575 h 1391228"/>
              <a:gd name="connsiteX318" fmla="*/ 54769 w 1710531"/>
              <a:gd name="connsiteY318" fmla="*/ 785813 h 1391228"/>
              <a:gd name="connsiteX319" fmla="*/ 47625 w 1710531"/>
              <a:gd name="connsiteY319" fmla="*/ 771525 h 1391228"/>
              <a:gd name="connsiteX320" fmla="*/ 42863 w 1710531"/>
              <a:gd name="connsiteY320" fmla="*/ 764382 h 1391228"/>
              <a:gd name="connsiteX321" fmla="*/ 40482 w 1710531"/>
              <a:gd name="connsiteY321" fmla="*/ 757238 h 1391228"/>
              <a:gd name="connsiteX322" fmla="*/ 26194 w 1710531"/>
              <a:gd name="connsiteY322" fmla="*/ 750094 h 1391228"/>
              <a:gd name="connsiteX323" fmla="*/ 7144 w 1710531"/>
              <a:gd name="connsiteY323" fmla="*/ 728663 h 1391228"/>
              <a:gd name="connsiteX324" fmla="*/ 0 w 1710531"/>
              <a:gd name="connsiteY324" fmla="*/ 702469 h 1391228"/>
              <a:gd name="connsiteX325" fmla="*/ 7144 w 1710531"/>
              <a:gd name="connsiteY325"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126332 w 1710531"/>
              <a:gd name="connsiteY256" fmla="*/ 1352550 h 1391228"/>
              <a:gd name="connsiteX257" fmla="*/ 1085850 w 1710531"/>
              <a:gd name="connsiteY257" fmla="*/ 1338263 h 1391228"/>
              <a:gd name="connsiteX258" fmla="*/ 1050132 w 1710531"/>
              <a:gd name="connsiteY258" fmla="*/ 1328738 h 1391228"/>
              <a:gd name="connsiteX259" fmla="*/ 1007269 w 1710531"/>
              <a:gd name="connsiteY259" fmla="*/ 1326357 h 1391228"/>
              <a:gd name="connsiteX260" fmla="*/ 952500 w 1710531"/>
              <a:gd name="connsiteY260" fmla="*/ 1321594 h 1391228"/>
              <a:gd name="connsiteX261" fmla="*/ 888207 w 1710531"/>
              <a:gd name="connsiteY261" fmla="*/ 1314450 h 1391228"/>
              <a:gd name="connsiteX262" fmla="*/ 764927 w 1710531"/>
              <a:gd name="connsiteY262" fmla="*/ 1300262 h 1391228"/>
              <a:gd name="connsiteX263" fmla="*/ 635794 w 1710531"/>
              <a:gd name="connsiteY263" fmla="*/ 1309688 h 1391228"/>
              <a:gd name="connsiteX264" fmla="*/ 485775 w 1710531"/>
              <a:gd name="connsiteY264" fmla="*/ 1312069 h 1391228"/>
              <a:gd name="connsiteX265" fmla="*/ 478632 w 1710531"/>
              <a:gd name="connsiteY265" fmla="*/ 1314450 h 1391228"/>
              <a:gd name="connsiteX266" fmla="*/ 428625 w 1710531"/>
              <a:gd name="connsiteY266" fmla="*/ 1312069 h 1391228"/>
              <a:gd name="connsiteX267" fmla="*/ 431007 w 1710531"/>
              <a:gd name="connsiteY267" fmla="*/ 1285875 h 1391228"/>
              <a:gd name="connsiteX268" fmla="*/ 423863 w 1710531"/>
              <a:gd name="connsiteY268" fmla="*/ 1250157 h 1391228"/>
              <a:gd name="connsiteX269" fmla="*/ 421482 w 1710531"/>
              <a:gd name="connsiteY269" fmla="*/ 1243013 h 1391228"/>
              <a:gd name="connsiteX270" fmla="*/ 414338 w 1710531"/>
              <a:gd name="connsiteY270" fmla="*/ 1238250 h 1391228"/>
              <a:gd name="connsiteX271" fmla="*/ 402432 w 1710531"/>
              <a:gd name="connsiteY271" fmla="*/ 1226344 h 1391228"/>
              <a:gd name="connsiteX272" fmla="*/ 397669 w 1710531"/>
              <a:gd name="connsiteY272" fmla="*/ 1219200 h 1391228"/>
              <a:gd name="connsiteX273" fmla="*/ 390525 w 1710531"/>
              <a:gd name="connsiteY273" fmla="*/ 1212057 h 1391228"/>
              <a:gd name="connsiteX274" fmla="*/ 383382 w 1710531"/>
              <a:gd name="connsiteY274" fmla="*/ 1197769 h 1391228"/>
              <a:gd name="connsiteX275" fmla="*/ 385763 w 1710531"/>
              <a:gd name="connsiteY275" fmla="*/ 1185863 h 1391228"/>
              <a:gd name="connsiteX276" fmla="*/ 395288 w 1710531"/>
              <a:gd name="connsiteY276" fmla="*/ 1171575 h 1391228"/>
              <a:gd name="connsiteX277" fmla="*/ 404813 w 1710531"/>
              <a:gd name="connsiteY277" fmla="*/ 1150144 h 1391228"/>
              <a:gd name="connsiteX278" fmla="*/ 407194 w 1710531"/>
              <a:gd name="connsiteY278" fmla="*/ 1143000 h 1391228"/>
              <a:gd name="connsiteX279" fmla="*/ 414338 w 1710531"/>
              <a:gd name="connsiteY279" fmla="*/ 1135857 h 1391228"/>
              <a:gd name="connsiteX280" fmla="*/ 464344 w 1710531"/>
              <a:gd name="connsiteY280" fmla="*/ 1128713 h 1391228"/>
              <a:gd name="connsiteX281" fmla="*/ 464344 w 1710531"/>
              <a:gd name="connsiteY281" fmla="*/ 1090613 h 1391228"/>
              <a:gd name="connsiteX282" fmla="*/ 466725 w 1710531"/>
              <a:gd name="connsiteY282" fmla="*/ 1071563 h 1391228"/>
              <a:gd name="connsiteX283" fmla="*/ 459582 w 1710531"/>
              <a:gd name="connsiteY283" fmla="*/ 1052513 h 1391228"/>
              <a:gd name="connsiteX284" fmla="*/ 452438 w 1710531"/>
              <a:gd name="connsiteY284" fmla="*/ 1047750 h 1391228"/>
              <a:gd name="connsiteX285" fmla="*/ 442913 w 1710531"/>
              <a:gd name="connsiteY285" fmla="*/ 1035844 h 1391228"/>
              <a:gd name="connsiteX286" fmla="*/ 433388 w 1710531"/>
              <a:gd name="connsiteY286" fmla="*/ 1026319 h 1391228"/>
              <a:gd name="connsiteX287" fmla="*/ 433388 w 1710531"/>
              <a:gd name="connsiteY287" fmla="*/ 1012032 h 1391228"/>
              <a:gd name="connsiteX288" fmla="*/ 428625 w 1710531"/>
              <a:gd name="connsiteY288" fmla="*/ 973932 h 1391228"/>
              <a:gd name="connsiteX289" fmla="*/ 423863 w 1710531"/>
              <a:gd name="connsiteY289" fmla="*/ 966788 h 1391228"/>
              <a:gd name="connsiteX290" fmla="*/ 416719 w 1710531"/>
              <a:gd name="connsiteY290" fmla="*/ 962025 h 1391228"/>
              <a:gd name="connsiteX291" fmla="*/ 409575 w 1710531"/>
              <a:gd name="connsiteY291" fmla="*/ 954882 h 1391228"/>
              <a:gd name="connsiteX292" fmla="*/ 402432 w 1710531"/>
              <a:gd name="connsiteY292" fmla="*/ 952500 h 1391228"/>
              <a:gd name="connsiteX293" fmla="*/ 395288 w 1710531"/>
              <a:gd name="connsiteY293" fmla="*/ 947738 h 1391228"/>
              <a:gd name="connsiteX294" fmla="*/ 381000 w 1710531"/>
              <a:gd name="connsiteY294" fmla="*/ 942975 h 1391228"/>
              <a:gd name="connsiteX295" fmla="*/ 369094 w 1710531"/>
              <a:gd name="connsiteY295" fmla="*/ 921544 h 1391228"/>
              <a:gd name="connsiteX296" fmla="*/ 361950 w 1710531"/>
              <a:gd name="connsiteY296" fmla="*/ 916782 h 1391228"/>
              <a:gd name="connsiteX297" fmla="*/ 350044 w 1710531"/>
              <a:gd name="connsiteY297" fmla="*/ 895350 h 1391228"/>
              <a:gd name="connsiteX298" fmla="*/ 345282 w 1710531"/>
              <a:gd name="connsiteY298" fmla="*/ 888207 h 1391228"/>
              <a:gd name="connsiteX299" fmla="*/ 338138 w 1710531"/>
              <a:gd name="connsiteY299" fmla="*/ 873919 h 1391228"/>
              <a:gd name="connsiteX300" fmla="*/ 330994 w 1710531"/>
              <a:gd name="connsiteY300" fmla="*/ 869157 h 1391228"/>
              <a:gd name="connsiteX301" fmla="*/ 319088 w 1710531"/>
              <a:gd name="connsiteY301" fmla="*/ 859632 h 1391228"/>
              <a:gd name="connsiteX302" fmla="*/ 314325 w 1710531"/>
              <a:gd name="connsiteY302" fmla="*/ 852488 h 1391228"/>
              <a:gd name="connsiteX303" fmla="*/ 300038 w 1710531"/>
              <a:gd name="connsiteY303" fmla="*/ 842963 h 1391228"/>
              <a:gd name="connsiteX304" fmla="*/ 273844 w 1710531"/>
              <a:gd name="connsiteY304" fmla="*/ 838200 h 1391228"/>
              <a:gd name="connsiteX305" fmla="*/ 264319 w 1710531"/>
              <a:gd name="connsiteY305" fmla="*/ 835819 h 1391228"/>
              <a:gd name="connsiteX306" fmla="*/ 247650 w 1710531"/>
              <a:gd name="connsiteY306" fmla="*/ 833438 h 1391228"/>
              <a:gd name="connsiteX307" fmla="*/ 223838 w 1710531"/>
              <a:gd name="connsiteY307" fmla="*/ 823913 h 1391228"/>
              <a:gd name="connsiteX308" fmla="*/ 209550 w 1710531"/>
              <a:gd name="connsiteY308" fmla="*/ 814388 h 1391228"/>
              <a:gd name="connsiteX309" fmla="*/ 202407 w 1710531"/>
              <a:gd name="connsiteY309" fmla="*/ 807244 h 1391228"/>
              <a:gd name="connsiteX310" fmla="*/ 195263 w 1710531"/>
              <a:gd name="connsiteY310" fmla="*/ 804863 h 1391228"/>
              <a:gd name="connsiteX311" fmla="*/ 180975 w 1710531"/>
              <a:gd name="connsiteY311" fmla="*/ 797719 h 1391228"/>
              <a:gd name="connsiteX312" fmla="*/ 173832 w 1710531"/>
              <a:gd name="connsiteY312" fmla="*/ 792957 h 1391228"/>
              <a:gd name="connsiteX313" fmla="*/ 157163 w 1710531"/>
              <a:gd name="connsiteY313" fmla="*/ 788194 h 1391228"/>
              <a:gd name="connsiteX314" fmla="*/ 107157 w 1710531"/>
              <a:gd name="connsiteY314" fmla="*/ 790575 h 1391228"/>
              <a:gd name="connsiteX315" fmla="*/ 97632 w 1710531"/>
              <a:gd name="connsiteY315" fmla="*/ 792957 h 1391228"/>
              <a:gd name="connsiteX316" fmla="*/ 61913 w 1710531"/>
              <a:gd name="connsiteY316" fmla="*/ 790575 h 1391228"/>
              <a:gd name="connsiteX317" fmla="*/ 54769 w 1710531"/>
              <a:gd name="connsiteY317" fmla="*/ 785813 h 1391228"/>
              <a:gd name="connsiteX318" fmla="*/ 47625 w 1710531"/>
              <a:gd name="connsiteY318" fmla="*/ 771525 h 1391228"/>
              <a:gd name="connsiteX319" fmla="*/ 42863 w 1710531"/>
              <a:gd name="connsiteY319" fmla="*/ 764382 h 1391228"/>
              <a:gd name="connsiteX320" fmla="*/ 40482 w 1710531"/>
              <a:gd name="connsiteY320" fmla="*/ 757238 h 1391228"/>
              <a:gd name="connsiteX321" fmla="*/ 26194 w 1710531"/>
              <a:gd name="connsiteY321" fmla="*/ 750094 h 1391228"/>
              <a:gd name="connsiteX322" fmla="*/ 7144 w 1710531"/>
              <a:gd name="connsiteY322" fmla="*/ 728663 h 1391228"/>
              <a:gd name="connsiteX323" fmla="*/ 0 w 1710531"/>
              <a:gd name="connsiteY323" fmla="*/ 702469 h 1391228"/>
              <a:gd name="connsiteX324" fmla="*/ 7144 w 1710531"/>
              <a:gd name="connsiteY324"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71575 w 1710531"/>
              <a:gd name="connsiteY254" fmla="*/ 1373982 h 1391228"/>
              <a:gd name="connsiteX255" fmla="*/ 1196975 w 1710531"/>
              <a:gd name="connsiteY255" fmla="*/ 1372270 h 1391228"/>
              <a:gd name="connsiteX256" fmla="*/ 1085850 w 1710531"/>
              <a:gd name="connsiteY256" fmla="*/ 1338263 h 1391228"/>
              <a:gd name="connsiteX257" fmla="*/ 1050132 w 1710531"/>
              <a:gd name="connsiteY257" fmla="*/ 1328738 h 1391228"/>
              <a:gd name="connsiteX258" fmla="*/ 1007269 w 1710531"/>
              <a:gd name="connsiteY258" fmla="*/ 1326357 h 1391228"/>
              <a:gd name="connsiteX259" fmla="*/ 952500 w 1710531"/>
              <a:gd name="connsiteY259" fmla="*/ 1321594 h 1391228"/>
              <a:gd name="connsiteX260" fmla="*/ 888207 w 1710531"/>
              <a:gd name="connsiteY260" fmla="*/ 1314450 h 1391228"/>
              <a:gd name="connsiteX261" fmla="*/ 764927 w 1710531"/>
              <a:gd name="connsiteY261" fmla="*/ 1300262 h 1391228"/>
              <a:gd name="connsiteX262" fmla="*/ 635794 w 1710531"/>
              <a:gd name="connsiteY262" fmla="*/ 1309688 h 1391228"/>
              <a:gd name="connsiteX263" fmla="*/ 485775 w 1710531"/>
              <a:gd name="connsiteY263" fmla="*/ 1312069 h 1391228"/>
              <a:gd name="connsiteX264" fmla="*/ 478632 w 1710531"/>
              <a:gd name="connsiteY264" fmla="*/ 1314450 h 1391228"/>
              <a:gd name="connsiteX265" fmla="*/ 428625 w 1710531"/>
              <a:gd name="connsiteY265" fmla="*/ 1312069 h 1391228"/>
              <a:gd name="connsiteX266" fmla="*/ 431007 w 1710531"/>
              <a:gd name="connsiteY266" fmla="*/ 1285875 h 1391228"/>
              <a:gd name="connsiteX267" fmla="*/ 423863 w 1710531"/>
              <a:gd name="connsiteY267" fmla="*/ 1250157 h 1391228"/>
              <a:gd name="connsiteX268" fmla="*/ 421482 w 1710531"/>
              <a:gd name="connsiteY268" fmla="*/ 1243013 h 1391228"/>
              <a:gd name="connsiteX269" fmla="*/ 414338 w 1710531"/>
              <a:gd name="connsiteY269" fmla="*/ 1238250 h 1391228"/>
              <a:gd name="connsiteX270" fmla="*/ 402432 w 1710531"/>
              <a:gd name="connsiteY270" fmla="*/ 1226344 h 1391228"/>
              <a:gd name="connsiteX271" fmla="*/ 397669 w 1710531"/>
              <a:gd name="connsiteY271" fmla="*/ 1219200 h 1391228"/>
              <a:gd name="connsiteX272" fmla="*/ 390525 w 1710531"/>
              <a:gd name="connsiteY272" fmla="*/ 1212057 h 1391228"/>
              <a:gd name="connsiteX273" fmla="*/ 383382 w 1710531"/>
              <a:gd name="connsiteY273" fmla="*/ 1197769 h 1391228"/>
              <a:gd name="connsiteX274" fmla="*/ 385763 w 1710531"/>
              <a:gd name="connsiteY274" fmla="*/ 1185863 h 1391228"/>
              <a:gd name="connsiteX275" fmla="*/ 395288 w 1710531"/>
              <a:gd name="connsiteY275" fmla="*/ 1171575 h 1391228"/>
              <a:gd name="connsiteX276" fmla="*/ 404813 w 1710531"/>
              <a:gd name="connsiteY276" fmla="*/ 1150144 h 1391228"/>
              <a:gd name="connsiteX277" fmla="*/ 407194 w 1710531"/>
              <a:gd name="connsiteY277" fmla="*/ 1143000 h 1391228"/>
              <a:gd name="connsiteX278" fmla="*/ 414338 w 1710531"/>
              <a:gd name="connsiteY278" fmla="*/ 1135857 h 1391228"/>
              <a:gd name="connsiteX279" fmla="*/ 464344 w 1710531"/>
              <a:gd name="connsiteY279" fmla="*/ 1128713 h 1391228"/>
              <a:gd name="connsiteX280" fmla="*/ 464344 w 1710531"/>
              <a:gd name="connsiteY280" fmla="*/ 1090613 h 1391228"/>
              <a:gd name="connsiteX281" fmla="*/ 466725 w 1710531"/>
              <a:gd name="connsiteY281" fmla="*/ 1071563 h 1391228"/>
              <a:gd name="connsiteX282" fmla="*/ 459582 w 1710531"/>
              <a:gd name="connsiteY282" fmla="*/ 1052513 h 1391228"/>
              <a:gd name="connsiteX283" fmla="*/ 452438 w 1710531"/>
              <a:gd name="connsiteY283" fmla="*/ 1047750 h 1391228"/>
              <a:gd name="connsiteX284" fmla="*/ 442913 w 1710531"/>
              <a:gd name="connsiteY284" fmla="*/ 1035844 h 1391228"/>
              <a:gd name="connsiteX285" fmla="*/ 433388 w 1710531"/>
              <a:gd name="connsiteY285" fmla="*/ 1026319 h 1391228"/>
              <a:gd name="connsiteX286" fmla="*/ 433388 w 1710531"/>
              <a:gd name="connsiteY286" fmla="*/ 1012032 h 1391228"/>
              <a:gd name="connsiteX287" fmla="*/ 428625 w 1710531"/>
              <a:gd name="connsiteY287" fmla="*/ 973932 h 1391228"/>
              <a:gd name="connsiteX288" fmla="*/ 423863 w 1710531"/>
              <a:gd name="connsiteY288" fmla="*/ 966788 h 1391228"/>
              <a:gd name="connsiteX289" fmla="*/ 416719 w 1710531"/>
              <a:gd name="connsiteY289" fmla="*/ 962025 h 1391228"/>
              <a:gd name="connsiteX290" fmla="*/ 409575 w 1710531"/>
              <a:gd name="connsiteY290" fmla="*/ 954882 h 1391228"/>
              <a:gd name="connsiteX291" fmla="*/ 402432 w 1710531"/>
              <a:gd name="connsiteY291" fmla="*/ 952500 h 1391228"/>
              <a:gd name="connsiteX292" fmla="*/ 395288 w 1710531"/>
              <a:gd name="connsiteY292" fmla="*/ 947738 h 1391228"/>
              <a:gd name="connsiteX293" fmla="*/ 381000 w 1710531"/>
              <a:gd name="connsiteY293" fmla="*/ 942975 h 1391228"/>
              <a:gd name="connsiteX294" fmla="*/ 369094 w 1710531"/>
              <a:gd name="connsiteY294" fmla="*/ 921544 h 1391228"/>
              <a:gd name="connsiteX295" fmla="*/ 361950 w 1710531"/>
              <a:gd name="connsiteY295" fmla="*/ 916782 h 1391228"/>
              <a:gd name="connsiteX296" fmla="*/ 350044 w 1710531"/>
              <a:gd name="connsiteY296" fmla="*/ 895350 h 1391228"/>
              <a:gd name="connsiteX297" fmla="*/ 345282 w 1710531"/>
              <a:gd name="connsiteY297" fmla="*/ 888207 h 1391228"/>
              <a:gd name="connsiteX298" fmla="*/ 338138 w 1710531"/>
              <a:gd name="connsiteY298" fmla="*/ 873919 h 1391228"/>
              <a:gd name="connsiteX299" fmla="*/ 330994 w 1710531"/>
              <a:gd name="connsiteY299" fmla="*/ 869157 h 1391228"/>
              <a:gd name="connsiteX300" fmla="*/ 319088 w 1710531"/>
              <a:gd name="connsiteY300" fmla="*/ 859632 h 1391228"/>
              <a:gd name="connsiteX301" fmla="*/ 314325 w 1710531"/>
              <a:gd name="connsiteY301" fmla="*/ 852488 h 1391228"/>
              <a:gd name="connsiteX302" fmla="*/ 300038 w 1710531"/>
              <a:gd name="connsiteY302" fmla="*/ 842963 h 1391228"/>
              <a:gd name="connsiteX303" fmla="*/ 273844 w 1710531"/>
              <a:gd name="connsiteY303" fmla="*/ 838200 h 1391228"/>
              <a:gd name="connsiteX304" fmla="*/ 264319 w 1710531"/>
              <a:gd name="connsiteY304" fmla="*/ 835819 h 1391228"/>
              <a:gd name="connsiteX305" fmla="*/ 247650 w 1710531"/>
              <a:gd name="connsiteY305" fmla="*/ 833438 h 1391228"/>
              <a:gd name="connsiteX306" fmla="*/ 223838 w 1710531"/>
              <a:gd name="connsiteY306" fmla="*/ 823913 h 1391228"/>
              <a:gd name="connsiteX307" fmla="*/ 209550 w 1710531"/>
              <a:gd name="connsiteY307" fmla="*/ 814388 h 1391228"/>
              <a:gd name="connsiteX308" fmla="*/ 202407 w 1710531"/>
              <a:gd name="connsiteY308" fmla="*/ 807244 h 1391228"/>
              <a:gd name="connsiteX309" fmla="*/ 195263 w 1710531"/>
              <a:gd name="connsiteY309" fmla="*/ 804863 h 1391228"/>
              <a:gd name="connsiteX310" fmla="*/ 180975 w 1710531"/>
              <a:gd name="connsiteY310" fmla="*/ 797719 h 1391228"/>
              <a:gd name="connsiteX311" fmla="*/ 173832 w 1710531"/>
              <a:gd name="connsiteY311" fmla="*/ 792957 h 1391228"/>
              <a:gd name="connsiteX312" fmla="*/ 157163 w 1710531"/>
              <a:gd name="connsiteY312" fmla="*/ 788194 h 1391228"/>
              <a:gd name="connsiteX313" fmla="*/ 107157 w 1710531"/>
              <a:gd name="connsiteY313" fmla="*/ 790575 h 1391228"/>
              <a:gd name="connsiteX314" fmla="*/ 97632 w 1710531"/>
              <a:gd name="connsiteY314" fmla="*/ 792957 h 1391228"/>
              <a:gd name="connsiteX315" fmla="*/ 61913 w 1710531"/>
              <a:gd name="connsiteY315" fmla="*/ 790575 h 1391228"/>
              <a:gd name="connsiteX316" fmla="*/ 54769 w 1710531"/>
              <a:gd name="connsiteY316" fmla="*/ 785813 h 1391228"/>
              <a:gd name="connsiteX317" fmla="*/ 47625 w 1710531"/>
              <a:gd name="connsiteY317" fmla="*/ 771525 h 1391228"/>
              <a:gd name="connsiteX318" fmla="*/ 42863 w 1710531"/>
              <a:gd name="connsiteY318" fmla="*/ 764382 h 1391228"/>
              <a:gd name="connsiteX319" fmla="*/ 40482 w 1710531"/>
              <a:gd name="connsiteY319" fmla="*/ 757238 h 1391228"/>
              <a:gd name="connsiteX320" fmla="*/ 26194 w 1710531"/>
              <a:gd name="connsiteY320" fmla="*/ 750094 h 1391228"/>
              <a:gd name="connsiteX321" fmla="*/ 7144 w 1710531"/>
              <a:gd name="connsiteY321" fmla="*/ 728663 h 1391228"/>
              <a:gd name="connsiteX322" fmla="*/ 0 w 1710531"/>
              <a:gd name="connsiteY322" fmla="*/ 702469 h 1391228"/>
              <a:gd name="connsiteX323" fmla="*/ 7144 w 1710531"/>
              <a:gd name="connsiteY323" fmla="*/ 681038 h 1391228"/>
              <a:gd name="connsiteX0" fmla="*/ 7144 w 1710531"/>
              <a:gd name="connsiteY0" fmla="*/ 681038 h 1391228"/>
              <a:gd name="connsiteX1" fmla="*/ 7144 w 1710531"/>
              <a:gd name="connsiteY1" fmla="*/ 681038 h 1391228"/>
              <a:gd name="connsiteX2" fmla="*/ 9525 w 1710531"/>
              <a:gd name="connsiteY2" fmla="*/ 659607 h 1391228"/>
              <a:gd name="connsiteX3" fmla="*/ 14288 w 1710531"/>
              <a:gd name="connsiteY3" fmla="*/ 645319 h 1391228"/>
              <a:gd name="connsiteX4" fmla="*/ 19050 w 1710531"/>
              <a:gd name="connsiteY4" fmla="*/ 638175 h 1391228"/>
              <a:gd name="connsiteX5" fmla="*/ 26194 w 1710531"/>
              <a:gd name="connsiteY5" fmla="*/ 633413 h 1391228"/>
              <a:gd name="connsiteX6" fmla="*/ 33338 w 1710531"/>
              <a:gd name="connsiteY6" fmla="*/ 631032 h 1391228"/>
              <a:gd name="connsiteX7" fmla="*/ 88107 w 1710531"/>
              <a:gd name="connsiteY7" fmla="*/ 628650 h 1391228"/>
              <a:gd name="connsiteX8" fmla="*/ 95250 w 1710531"/>
              <a:gd name="connsiteY8" fmla="*/ 626269 h 1391228"/>
              <a:gd name="connsiteX9" fmla="*/ 107157 w 1710531"/>
              <a:gd name="connsiteY9" fmla="*/ 611982 h 1391228"/>
              <a:gd name="connsiteX10" fmla="*/ 126207 w 1710531"/>
              <a:gd name="connsiteY10" fmla="*/ 604838 h 1391228"/>
              <a:gd name="connsiteX11" fmla="*/ 130969 w 1710531"/>
              <a:gd name="connsiteY11" fmla="*/ 595313 h 1391228"/>
              <a:gd name="connsiteX12" fmla="*/ 138113 w 1710531"/>
              <a:gd name="connsiteY12" fmla="*/ 590550 h 1391228"/>
              <a:gd name="connsiteX13" fmla="*/ 142875 w 1710531"/>
              <a:gd name="connsiteY13" fmla="*/ 569119 h 1391228"/>
              <a:gd name="connsiteX14" fmla="*/ 150019 w 1710531"/>
              <a:gd name="connsiteY14" fmla="*/ 564357 h 1391228"/>
              <a:gd name="connsiteX15" fmla="*/ 154782 w 1710531"/>
              <a:gd name="connsiteY15" fmla="*/ 557213 h 1391228"/>
              <a:gd name="connsiteX16" fmla="*/ 169069 w 1710531"/>
              <a:gd name="connsiteY16" fmla="*/ 552450 h 1391228"/>
              <a:gd name="connsiteX17" fmla="*/ 176213 w 1710531"/>
              <a:gd name="connsiteY17" fmla="*/ 550069 h 1391228"/>
              <a:gd name="connsiteX18" fmla="*/ 183357 w 1710531"/>
              <a:gd name="connsiteY18" fmla="*/ 545307 h 1391228"/>
              <a:gd name="connsiteX19" fmla="*/ 192882 w 1710531"/>
              <a:gd name="connsiteY19" fmla="*/ 523875 h 1391228"/>
              <a:gd name="connsiteX20" fmla="*/ 209550 w 1710531"/>
              <a:gd name="connsiteY20" fmla="*/ 521494 h 1391228"/>
              <a:gd name="connsiteX21" fmla="*/ 226219 w 1710531"/>
              <a:gd name="connsiteY21" fmla="*/ 531019 h 1391228"/>
              <a:gd name="connsiteX22" fmla="*/ 233363 w 1710531"/>
              <a:gd name="connsiteY22" fmla="*/ 533400 h 1391228"/>
              <a:gd name="connsiteX23" fmla="*/ 259557 w 1710531"/>
              <a:gd name="connsiteY23" fmla="*/ 535782 h 1391228"/>
              <a:gd name="connsiteX24" fmla="*/ 361950 w 1710531"/>
              <a:gd name="connsiteY24" fmla="*/ 535782 h 1391228"/>
              <a:gd name="connsiteX25" fmla="*/ 371475 w 1710531"/>
              <a:gd name="connsiteY25" fmla="*/ 531019 h 1391228"/>
              <a:gd name="connsiteX26" fmla="*/ 381000 w 1710531"/>
              <a:gd name="connsiteY26" fmla="*/ 528638 h 1391228"/>
              <a:gd name="connsiteX27" fmla="*/ 385763 w 1710531"/>
              <a:gd name="connsiteY27" fmla="*/ 521494 h 1391228"/>
              <a:gd name="connsiteX28" fmla="*/ 407194 w 1710531"/>
              <a:gd name="connsiteY28" fmla="*/ 511969 h 1391228"/>
              <a:gd name="connsiteX29" fmla="*/ 414338 w 1710531"/>
              <a:gd name="connsiteY29" fmla="*/ 509588 h 1391228"/>
              <a:gd name="connsiteX30" fmla="*/ 428625 w 1710531"/>
              <a:gd name="connsiteY30" fmla="*/ 511969 h 1391228"/>
              <a:gd name="connsiteX31" fmla="*/ 435769 w 1710531"/>
              <a:gd name="connsiteY31" fmla="*/ 514350 h 1391228"/>
              <a:gd name="connsiteX32" fmla="*/ 452438 w 1710531"/>
              <a:gd name="connsiteY32" fmla="*/ 511969 h 1391228"/>
              <a:gd name="connsiteX33" fmla="*/ 469107 w 1710531"/>
              <a:gd name="connsiteY33" fmla="*/ 507207 h 1391228"/>
              <a:gd name="connsiteX34" fmla="*/ 466725 w 1710531"/>
              <a:gd name="connsiteY34" fmla="*/ 492919 h 1391228"/>
              <a:gd name="connsiteX35" fmla="*/ 469107 w 1710531"/>
              <a:gd name="connsiteY35" fmla="*/ 485775 h 1391228"/>
              <a:gd name="connsiteX36" fmla="*/ 483394 w 1710531"/>
              <a:gd name="connsiteY36" fmla="*/ 478632 h 1391228"/>
              <a:gd name="connsiteX37" fmla="*/ 490538 w 1710531"/>
              <a:gd name="connsiteY37" fmla="*/ 473869 h 1391228"/>
              <a:gd name="connsiteX38" fmla="*/ 507207 w 1710531"/>
              <a:gd name="connsiteY38" fmla="*/ 476250 h 1391228"/>
              <a:gd name="connsiteX39" fmla="*/ 526257 w 1710531"/>
              <a:gd name="connsiteY39" fmla="*/ 481013 h 1391228"/>
              <a:gd name="connsiteX40" fmla="*/ 571500 w 1710531"/>
              <a:gd name="connsiteY40" fmla="*/ 469107 h 1391228"/>
              <a:gd name="connsiteX41" fmla="*/ 573882 w 1710531"/>
              <a:gd name="connsiteY41" fmla="*/ 461963 h 1391228"/>
              <a:gd name="connsiteX42" fmla="*/ 576263 w 1710531"/>
              <a:gd name="connsiteY42" fmla="*/ 447675 h 1391228"/>
              <a:gd name="connsiteX43" fmla="*/ 578644 w 1710531"/>
              <a:gd name="connsiteY43" fmla="*/ 419100 h 1391228"/>
              <a:gd name="connsiteX44" fmla="*/ 581025 w 1710531"/>
              <a:gd name="connsiteY44" fmla="*/ 411957 h 1391228"/>
              <a:gd name="connsiteX45" fmla="*/ 583407 w 1710531"/>
              <a:gd name="connsiteY45" fmla="*/ 400050 h 1391228"/>
              <a:gd name="connsiteX46" fmla="*/ 590550 w 1710531"/>
              <a:gd name="connsiteY46" fmla="*/ 395288 h 1391228"/>
              <a:gd name="connsiteX47" fmla="*/ 614363 w 1710531"/>
              <a:gd name="connsiteY47" fmla="*/ 390525 h 1391228"/>
              <a:gd name="connsiteX48" fmla="*/ 659607 w 1710531"/>
              <a:gd name="connsiteY48" fmla="*/ 388144 h 1391228"/>
              <a:gd name="connsiteX49" fmla="*/ 673894 w 1710531"/>
              <a:gd name="connsiteY49" fmla="*/ 381000 h 1391228"/>
              <a:gd name="connsiteX50" fmla="*/ 678657 w 1710531"/>
              <a:gd name="connsiteY50" fmla="*/ 373857 h 1391228"/>
              <a:gd name="connsiteX51" fmla="*/ 685800 w 1710531"/>
              <a:gd name="connsiteY51" fmla="*/ 359569 h 1391228"/>
              <a:gd name="connsiteX52" fmla="*/ 692944 w 1710531"/>
              <a:gd name="connsiteY52" fmla="*/ 357188 h 1391228"/>
              <a:gd name="connsiteX53" fmla="*/ 757238 w 1710531"/>
              <a:gd name="connsiteY53" fmla="*/ 342900 h 1391228"/>
              <a:gd name="connsiteX54" fmla="*/ 764382 w 1710531"/>
              <a:gd name="connsiteY54" fmla="*/ 340519 h 1391228"/>
              <a:gd name="connsiteX55" fmla="*/ 766763 w 1710531"/>
              <a:gd name="connsiteY55" fmla="*/ 333375 h 1391228"/>
              <a:gd name="connsiteX56" fmla="*/ 781050 w 1710531"/>
              <a:gd name="connsiteY56" fmla="*/ 328613 h 1391228"/>
              <a:gd name="connsiteX57" fmla="*/ 804863 w 1710531"/>
              <a:gd name="connsiteY57" fmla="*/ 328613 h 1391228"/>
              <a:gd name="connsiteX58" fmla="*/ 819150 w 1710531"/>
              <a:gd name="connsiteY58" fmla="*/ 319088 h 1391228"/>
              <a:gd name="connsiteX59" fmla="*/ 828675 w 1710531"/>
              <a:gd name="connsiteY59" fmla="*/ 304800 h 1391228"/>
              <a:gd name="connsiteX60" fmla="*/ 833438 w 1710531"/>
              <a:gd name="connsiteY60" fmla="*/ 290513 h 1391228"/>
              <a:gd name="connsiteX61" fmla="*/ 842963 w 1710531"/>
              <a:gd name="connsiteY61" fmla="*/ 278607 h 1391228"/>
              <a:gd name="connsiteX62" fmla="*/ 850107 w 1710531"/>
              <a:gd name="connsiteY62" fmla="*/ 276225 h 1391228"/>
              <a:gd name="connsiteX63" fmla="*/ 857250 w 1710531"/>
              <a:gd name="connsiteY63" fmla="*/ 280988 h 1391228"/>
              <a:gd name="connsiteX64" fmla="*/ 871538 w 1710531"/>
              <a:gd name="connsiteY64" fmla="*/ 288132 h 1391228"/>
              <a:gd name="connsiteX65" fmla="*/ 928688 w 1710531"/>
              <a:gd name="connsiteY65" fmla="*/ 285750 h 1391228"/>
              <a:gd name="connsiteX66" fmla="*/ 938213 w 1710531"/>
              <a:gd name="connsiteY66" fmla="*/ 280988 h 1391228"/>
              <a:gd name="connsiteX67" fmla="*/ 942975 w 1710531"/>
              <a:gd name="connsiteY67" fmla="*/ 288132 h 1391228"/>
              <a:gd name="connsiteX68" fmla="*/ 957263 w 1710531"/>
              <a:gd name="connsiteY68" fmla="*/ 300038 h 1391228"/>
              <a:gd name="connsiteX69" fmla="*/ 964407 w 1710531"/>
              <a:gd name="connsiteY69" fmla="*/ 302419 h 1391228"/>
              <a:gd name="connsiteX70" fmla="*/ 992982 w 1710531"/>
              <a:gd name="connsiteY70" fmla="*/ 297657 h 1391228"/>
              <a:gd name="connsiteX71" fmla="*/ 1007269 w 1710531"/>
              <a:gd name="connsiteY71" fmla="*/ 292894 h 1391228"/>
              <a:gd name="connsiteX72" fmla="*/ 1014413 w 1710531"/>
              <a:gd name="connsiteY72" fmla="*/ 290513 h 1391228"/>
              <a:gd name="connsiteX73" fmla="*/ 1021557 w 1710531"/>
              <a:gd name="connsiteY73" fmla="*/ 288132 h 1391228"/>
              <a:gd name="connsiteX74" fmla="*/ 1031082 w 1710531"/>
              <a:gd name="connsiteY74" fmla="*/ 290513 h 1391228"/>
              <a:gd name="connsiteX75" fmla="*/ 1038225 w 1710531"/>
              <a:gd name="connsiteY75" fmla="*/ 292894 h 1391228"/>
              <a:gd name="connsiteX76" fmla="*/ 1071563 w 1710531"/>
              <a:gd name="connsiteY76" fmla="*/ 295275 h 1391228"/>
              <a:gd name="connsiteX77" fmla="*/ 1085850 w 1710531"/>
              <a:gd name="connsiteY77" fmla="*/ 300038 h 1391228"/>
              <a:gd name="connsiteX78" fmla="*/ 1095375 w 1710531"/>
              <a:gd name="connsiteY78" fmla="*/ 314325 h 1391228"/>
              <a:gd name="connsiteX79" fmla="*/ 1102519 w 1710531"/>
              <a:gd name="connsiteY79" fmla="*/ 321469 h 1391228"/>
              <a:gd name="connsiteX80" fmla="*/ 1123950 w 1710531"/>
              <a:gd name="connsiteY80" fmla="*/ 333375 h 1391228"/>
              <a:gd name="connsiteX81" fmla="*/ 1140619 w 1710531"/>
              <a:gd name="connsiteY81" fmla="*/ 345282 h 1391228"/>
              <a:gd name="connsiteX82" fmla="*/ 1145382 w 1710531"/>
              <a:gd name="connsiteY82" fmla="*/ 352425 h 1391228"/>
              <a:gd name="connsiteX83" fmla="*/ 1147763 w 1710531"/>
              <a:gd name="connsiteY83" fmla="*/ 359569 h 1391228"/>
              <a:gd name="connsiteX84" fmla="*/ 1183482 w 1710531"/>
              <a:gd name="connsiteY84" fmla="*/ 354807 h 1391228"/>
              <a:gd name="connsiteX85" fmla="*/ 1190625 w 1710531"/>
              <a:gd name="connsiteY85" fmla="*/ 347663 h 1391228"/>
              <a:gd name="connsiteX86" fmla="*/ 1197769 w 1710531"/>
              <a:gd name="connsiteY86" fmla="*/ 323850 h 1391228"/>
              <a:gd name="connsiteX87" fmla="*/ 1200150 w 1710531"/>
              <a:gd name="connsiteY87" fmla="*/ 316707 h 1391228"/>
              <a:gd name="connsiteX88" fmla="*/ 1202532 w 1710531"/>
              <a:gd name="connsiteY88" fmla="*/ 307182 h 1391228"/>
              <a:gd name="connsiteX89" fmla="*/ 1207294 w 1710531"/>
              <a:gd name="connsiteY89" fmla="*/ 300038 h 1391228"/>
              <a:gd name="connsiteX90" fmla="*/ 1209675 w 1710531"/>
              <a:gd name="connsiteY90" fmla="*/ 278607 h 1391228"/>
              <a:gd name="connsiteX91" fmla="*/ 1212057 w 1710531"/>
              <a:gd name="connsiteY91" fmla="*/ 271463 h 1391228"/>
              <a:gd name="connsiteX92" fmla="*/ 1214438 w 1710531"/>
              <a:gd name="connsiteY92" fmla="*/ 254794 h 1391228"/>
              <a:gd name="connsiteX93" fmla="*/ 1216819 w 1710531"/>
              <a:gd name="connsiteY93" fmla="*/ 233363 h 1391228"/>
              <a:gd name="connsiteX94" fmla="*/ 1223963 w 1710531"/>
              <a:gd name="connsiteY94" fmla="*/ 226219 h 1391228"/>
              <a:gd name="connsiteX95" fmla="*/ 1231107 w 1710531"/>
              <a:gd name="connsiteY95" fmla="*/ 211932 h 1391228"/>
              <a:gd name="connsiteX96" fmla="*/ 1235869 w 1710531"/>
              <a:gd name="connsiteY96" fmla="*/ 204788 h 1391228"/>
              <a:gd name="connsiteX97" fmla="*/ 1245394 w 1710531"/>
              <a:gd name="connsiteY97" fmla="*/ 166688 h 1391228"/>
              <a:gd name="connsiteX98" fmla="*/ 1252538 w 1710531"/>
              <a:gd name="connsiteY98" fmla="*/ 164307 h 1391228"/>
              <a:gd name="connsiteX99" fmla="*/ 1264444 w 1710531"/>
              <a:gd name="connsiteY99" fmla="*/ 150019 h 1391228"/>
              <a:gd name="connsiteX100" fmla="*/ 1269207 w 1710531"/>
              <a:gd name="connsiteY100" fmla="*/ 135732 h 1391228"/>
              <a:gd name="connsiteX101" fmla="*/ 1271588 w 1710531"/>
              <a:gd name="connsiteY101" fmla="*/ 92869 h 1391228"/>
              <a:gd name="connsiteX102" fmla="*/ 1273969 w 1710531"/>
              <a:gd name="connsiteY102" fmla="*/ 85725 h 1391228"/>
              <a:gd name="connsiteX103" fmla="*/ 1281113 w 1710531"/>
              <a:gd name="connsiteY103" fmla="*/ 61913 h 1391228"/>
              <a:gd name="connsiteX104" fmla="*/ 1288257 w 1710531"/>
              <a:gd name="connsiteY104" fmla="*/ 57150 h 1391228"/>
              <a:gd name="connsiteX105" fmla="*/ 1297782 w 1710531"/>
              <a:gd name="connsiteY105" fmla="*/ 50007 h 1391228"/>
              <a:gd name="connsiteX106" fmla="*/ 1326357 w 1710531"/>
              <a:gd name="connsiteY106" fmla="*/ 45244 h 1391228"/>
              <a:gd name="connsiteX107" fmla="*/ 1338263 w 1710531"/>
              <a:gd name="connsiteY107" fmla="*/ 33338 h 1391228"/>
              <a:gd name="connsiteX108" fmla="*/ 1345407 w 1710531"/>
              <a:gd name="connsiteY108" fmla="*/ 28575 h 1391228"/>
              <a:gd name="connsiteX109" fmla="*/ 1359694 w 1710531"/>
              <a:gd name="connsiteY109" fmla="*/ 21432 h 1391228"/>
              <a:gd name="connsiteX110" fmla="*/ 1371600 w 1710531"/>
              <a:gd name="connsiteY110" fmla="*/ 19050 h 1391228"/>
              <a:gd name="connsiteX111" fmla="*/ 1381125 w 1710531"/>
              <a:gd name="connsiteY111" fmla="*/ 16669 h 1391228"/>
              <a:gd name="connsiteX112" fmla="*/ 1404938 w 1710531"/>
              <a:gd name="connsiteY112" fmla="*/ 2382 h 1391228"/>
              <a:gd name="connsiteX113" fmla="*/ 1419225 w 1710531"/>
              <a:gd name="connsiteY113" fmla="*/ 0 h 1391228"/>
              <a:gd name="connsiteX114" fmla="*/ 1426369 w 1710531"/>
              <a:gd name="connsiteY114" fmla="*/ 2382 h 1391228"/>
              <a:gd name="connsiteX115" fmla="*/ 1435894 w 1710531"/>
              <a:gd name="connsiteY115" fmla="*/ 4763 h 1391228"/>
              <a:gd name="connsiteX116" fmla="*/ 1440657 w 1710531"/>
              <a:gd name="connsiteY116" fmla="*/ 11907 h 1391228"/>
              <a:gd name="connsiteX117" fmla="*/ 1457325 w 1710531"/>
              <a:gd name="connsiteY117" fmla="*/ 14288 h 1391228"/>
              <a:gd name="connsiteX118" fmla="*/ 1471613 w 1710531"/>
              <a:gd name="connsiteY118" fmla="*/ 26194 h 1391228"/>
              <a:gd name="connsiteX119" fmla="*/ 1497807 w 1710531"/>
              <a:gd name="connsiteY119" fmla="*/ 33338 h 1391228"/>
              <a:gd name="connsiteX120" fmla="*/ 1502569 w 1710531"/>
              <a:gd name="connsiteY120" fmla="*/ 40482 h 1391228"/>
              <a:gd name="connsiteX121" fmla="*/ 1519238 w 1710531"/>
              <a:gd name="connsiteY121" fmla="*/ 47625 h 1391228"/>
              <a:gd name="connsiteX122" fmla="*/ 1519238 w 1710531"/>
              <a:gd name="connsiteY122" fmla="*/ 133350 h 1391228"/>
              <a:gd name="connsiteX123" fmla="*/ 1504950 w 1710531"/>
              <a:gd name="connsiteY123" fmla="*/ 138113 h 1391228"/>
              <a:gd name="connsiteX124" fmla="*/ 1495425 w 1710531"/>
              <a:gd name="connsiteY124" fmla="*/ 142875 h 1391228"/>
              <a:gd name="connsiteX125" fmla="*/ 1481138 w 1710531"/>
              <a:gd name="connsiteY125" fmla="*/ 154782 h 1391228"/>
              <a:gd name="connsiteX126" fmla="*/ 1476375 w 1710531"/>
              <a:gd name="connsiteY126" fmla="*/ 161925 h 1391228"/>
              <a:gd name="connsiteX127" fmla="*/ 1483519 w 1710531"/>
              <a:gd name="connsiteY127" fmla="*/ 166688 h 1391228"/>
              <a:gd name="connsiteX128" fmla="*/ 1485900 w 1710531"/>
              <a:gd name="connsiteY128" fmla="*/ 176213 h 1391228"/>
              <a:gd name="connsiteX129" fmla="*/ 1490663 w 1710531"/>
              <a:gd name="connsiteY129" fmla="*/ 195263 h 1391228"/>
              <a:gd name="connsiteX130" fmla="*/ 1483519 w 1710531"/>
              <a:gd name="connsiteY130" fmla="*/ 361950 h 1391228"/>
              <a:gd name="connsiteX131" fmla="*/ 1478757 w 1710531"/>
              <a:gd name="connsiteY131" fmla="*/ 369094 h 1391228"/>
              <a:gd name="connsiteX132" fmla="*/ 1476375 w 1710531"/>
              <a:gd name="connsiteY132" fmla="*/ 378619 h 1391228"/>
              <a:gd name="connsiteX133" fmla="*/ 1473994 w 1710531"/>
              <a:gd name="connsiteY133" fmla="*/ 414338 h 1391228"/>
              <a:gd name="connsiteX134" fmla="*/ 1469232 w 1710531"/>
              <a:gd name="connsiteY134" fmla="*/ 428625 h 1391228"/>
              <a:gd name="connsiteX135" fmla="*/ 1466850 w 1710531"/>
              <a:gd name="connsiteY135" fmla="*/ 435769 h 1391228"/>
              <a:gd name="connsiteX136" fmla="*/ 1464469 w 1710531"/>
              <a:gd name="connsiteY136" fmla="*/ 445294 h 1391228"/>
              <a:gd name="connsiteX137" fmla="*/ 1454944 w 1710531"/>
              <a:gd name="connsiteY137" fmla="*/ 459582 h 1391228"/>
              <a:gd name="connsiteX138" fmla="*/ 1450182 w 1710531"/>
              <a:gd name="connsiteY138" fmla="*/ 473869 h 1391228"/>
              <a:gd name="connsiteX139" fmla="*/ 1447800 w 1710531"/>
              <a:gd name="connsiteY139" fmla="*/ 481013 h 1391228"/>
              <a:gd name="connsiteX140" fmla="*/ 1450182 w 1710531"/>
              <a:gd name="connsiteY140" fmla="*/ 516732 h 1391228"/>
              <a:gd name="connsiteX141" fmla="*/ 1435894 w 1710531"/>
              <a:gd name="connsiteY141" fmla="*/ 521494 h 1391228"/>
              <a:gd name="connsiteX142" fmla="*/ 1443038 w 1710531"/>
              <a:gd name="connsiteY142" fmla="*/ 526257 h 1391228"/>
              <a:gd name="connsiteX143" fmla="*/ 1462088 w 1710531"/>
              <a:gd name="connsiteY143" fmla="*/ 523875 h 1391228"/>
              <a:gd name="connsiteX144" fmla="*/ 1469232 w 1710531"/>
              <a:gd name="connsiteY144" fmla="*/ 519113 h 1391228"/>
              <a:gd name="connsiteX145" fmla="*/ 1476375 w 1710531"/>
              <a:gd name="connsiteY145" fmla="*/ 516732 h 1391228"/>
              <a:gd name="connsiteX146" fmla="*/ 1485900 w 1710531"/>
              <a:gd name="connsiteY146" fmla="*/ 507207 h 1391228"/>
              <a:gd name="connsiteX147" fmla="*/ 1493044 w 1710531"/>
              <a:gd name="connsiteY147" fmla="*/ 500063 h 1391228"/>
              <a:gd name="connsiteX148" fmla="*/ 1514475 w 1710531"/>
              <a:gd name="connsiteY148" fmla="*/ 488157 h 1391228"/>
              <a:gd name="connsiteX149" fmla="*/ 1524000 w 1710531"/>
              <a:gd name="connsiteY149" fmla="*/ 485775 h 1391228"/>
              <a:gd name="connsiteX150" fmla="*/ 1540669 w 1710531"/>
              <a:gd name="connsiteY150" fmla="*/ 488157 h 1391228"/>
              <a:gd name="connsiteX151" fmla="*/ 1559719 w 1710531"/>
              <a:gd name="connsiteY151" fmla="*/ 490538 h 1391228"/>
              <a:gd name="connsiteX152" fmla="*/ 1574007 w 1710531"/>
              <a:gd name="connsiteY152" fmla="*/ 492919 h 1391228"/>
              <a:gd name="connsiteX153" fmla="*/ 1578769 w 1710531"/>
              <a:gd name="connsiteY153" fmla="*/ 516732 h 1391228"/>
              <a:gd name="connsiteX154" fmla="*/ 1583532 w 1710531"/>
              <a:gd name="connsiteY154" fmla="*/ 523875 h 1391228"/>
              <a:gd name="connsiteX155" fmla="*/ 1593057 w 1710531"/>
              <a:gd name="connsiteY155" fmla="*/ 528638 h 1391228"/>
              <a:gd name="connsiteX156" fmla="*/ 1597819 w 1710531"/>
              <a:gd name="connsiteY156" fmla="*/ 535782 h 1391228"/>
              <a:gd name="connsiteX157" fmla="*/ 1604963 w 1710531"/>
              <a:gd name="connsiteY157" fmla="*/ 540544 h 1391228"/>
              <a:gd name="connsiteX158" fmla="*/ 1614488 w 1710531"/>
              <a:gd name="connsiteY158" fmla="*/ 547688 h 1391228"/>
              <a:gd name="connsiteX159" fmla="*/ 1626394 w 1710531"/>
              <a:gd name="connsiteY159" fmla="*/ 557213 h 1391228"/>
              <a:gd name="connsiteX160" fmla="*/ 1638300 w 1710531"/>
              <a:gd name="connsiteY160" fmla="*/ 576263 h 1391228"/>
              <a:gd name="connsiteX161" fmla="*/ 1657350 w 1710531"/>
              <a:gd name="connsiteY161" fmla="*/ 597694 h 1391228"/>
              <a:gd name="connsiteX162" fmla="*/ 1664494 w 1710531"/>
              <a:gd name="connsiteY162" fmla="*/ 600075 h 1391228"/>
              <a:gd name="connsiteX163" fmla="*/ 1671638 w 1710531"/>
              <a:gd name="connsiteY163" fmla="*/ 621507 h 1391228"/>
              <a:gd name="connsiteX164" fmla="*/ 1674019 w 1710531"/>
              <a:gd name="connsiteY164" fmla="*/ 633413 h 1391228"/>
              <a:gd name="connsiteX165" fmla="*/ 1676400 w 1710531"/>
              <a:gd name="connsiteY165" fmla="*/ 642938 h 1391228"/>
              <a:gd name="connsiteX166" fmla="*/ 1683544 w 1710531"/>
              <a:gd name="connsiteY166" fmla="*/ 669132 h 1391228"/>
              <a:gd name="connsiteX167" fmla="*/ 1690688 w 1710531"/>
              <a:gd name="connsiteY167" fmla="*/ 673894 h 1391228"/>
              <a:gd name="connsiteX168" fmla="*/ 1693069 w 1710531"/>
              <a:gd name="connsiteY168" fmla="*/ 681038 h 1391228"/>
              <a:gd name="connsiteX169" fmla="*/ 1707357 w 1710531"/>
              <a:gd name="connsiteY169" fmla="*/ 685800 h 1391228"/>
              <a:gd name="connsiteX170" fmla="*/ 1704975 w 1710531"/>
              <a:gd name="connsiteY170" fmla="*/ 716757 h 1391228"/>
              <a:gd name="connsiteX171" fmla="*/ 1690688 w 1710531"/>
              <a:gd name="connsiteY171" fmla="*/ 711994 h 1391228"/>
              <a:gd name="connsiteX172" fmla="*/ 1683544 w 1710531"/>
              <a:gd name="connsiteY172" fmla="*/ 704850 h 1391228"/>
              <a:gd name="connsiteX173" fmla="*/ 1676400 w 1710531"/>
              <a:gd name="connsiteY173" fmla="*/ 702469 h 1391228"/>
              <a:gd name="connsiteX174" fmla="*/ 1669257 w 1710531"/>
              <a:gd name="connsiteY174" fmla="*/ 692944 h 1391228"/>
              <a:gd name="connsiteX175" fmla="*/ 1645444 w 1710531"/>
              <a:gd name="connsiteY175" fmla="*/ 676275 h 1391228"/>
              <a:gd name="connsiteX176" fmla="*/ 1638300 w 1710531"/>
              <a:gd name="connsiteY176" fmla="*/ 671513 h 1391228"/>
              <a:gd name="connsiteX177" fmla="*/ 1624013 w 1710531"/>
              <a:gd name="connsiteY177" fmla="*/ 666750 h 1391228"/>
              <a:gd name="connsiteX178" fmla="*/ 1597819 w 1710531"/>
              <a:gd name="connsiteY178" fmla="*/ 669132 h 1391228"/>
              <a:gd name="connsiteX179" fmla="*/ 1590675 w 1710531"/>
              <a:gd name="connsiteY179" fmla="*/ 671513 h 1391228"/>
              <a:gd name="connsiteX180" fmla="*/ 1583532 w 1710531"/>
              <a:gd name="connsiteY180" fmla="*/ 685800 h 1391228"/>
              <a:gd name="connsiteX181" fmla="*/ 1581150 w 1710531"/>
              <a:gd name="connsiteY181" fmla="*/ 697707 h 1391228"/>
              <a:gd name="connsiteX182" fmla="*/ 1574007 w 1710531"/>
              <a:gd name="connsiteY182" fmla="*/ 704850 h 1391228"/>
              <a:gd name="connsiteX183" fmla="*/ 1566863 w 1710531"/>
              <a:gd name="connsiteY183" fmla="*/ 707232 h 1391228"/>
              <a:gd name="connsiteX184" fmla="*/ 1557338 w 1710531"/>
              <a:gd name="connsiteY184" fmla="*/ 711994 h 1391228"/>
              <a:gd name="connsiteX185" fmla="*/ 1540669 w 1710531"/>
              <a:gd name="connsiteY185" fmla="*/ 721519 h 1391228"/>
              <a:gd name="connsiteX186" fmla="*/ 1526382 w 1710531"/>
              <a:gd name="connsiteY186" fmla="*/ 726282 h 1391228"/>
              <a:gd name="connsiteX187" fmla="*/ 1502569 w 1710531"/>
              <a:gd name="connsiteY187" fmla="*/ 745332 h 1391228"/>
              <a:gd name="connsiteX188" fmla="*/ 1490663 w 1710531"/>
              <a:gd name="connsiteY188" fmla="*/ 757238 h 1391228"/>
              <a:gd name="connsiteX189" fmla="*/ 1469232 w 1710531"/>
              <a:gd name="connsiteY189" fmla="*/ 759619 h 1391228"/>
              <a:gd name="connsiteX190" fmla="*/ 1445419 w 1710531"/>
              <a:gd name="connsiteY190" fmla="*/ 764382 h 1391228"/>
              <a:gd name="connsiteX191" fmla="*/ 1423988 w 1710531"/>
              <a:gd name="connsiteY191" fmla="*/ 769144 h 1391228"/>
              <a:gd name="connsiteX192" fmla="*/ 1402557 w 1710531"/>
              <a:gd name="connsiteY192" fmla="*/ 781050 h 1391228"/>
              <a:gd name="connsiteX193" fmla="*/ 1390650 w 1710531"/>
              <a:gd name="connsiteY193" fmla="*/ 783432 h 1391228"/>
              <a:gd name="connsiteX194" fmla="*/ 1376363 w 1710531"/>
              <a:gd name="connsiteY194" fmla="*/ 788194 h 1391228"/>
              <a:gd name="connsiteX195" fmla="*/ 1369219 w 1710531"/>
              <a:gd name="connsiteY195" fmla="*/ 790575 h 1391228"/>
              <a:gd name="connsiteX196" fmla="*/ 1312069 w 1710531"/>
              <a:gd name="connsiteY196" fmla="*/ 792957 h 1391228"/>
              <a:gd name="connsiteX197" fmla="*/ 1295400 w 1710531"/>
              <a:gd name="connsiteY197" fmla="*/ 795338 h 1391228"/>
              <a:gd name="connsiteX198" fmla="*/ 1288257 w 1710531"/>
              <a:gd name="connsiteY198" fmla="*/ 800100 h 1391228"/>
              <a:gd name="connsiteX199" fmla="*/ 1266825 w 1710531"/>
              <a:gd name="connsiteY199" fmla="*/ 804863 h 1391228"/>
              <a:gd name="connsiteX200" fmla="*/ 1259682 w 1710531"/>
              <a:gd name="connsiteY200" fmla="*/ 812007 h 1391228"/>
              <a:gd name="connsiteX201" fmla="*/ 1235869 w 1710531"/>
              <a:gd name="connsiteY201" fmla="*/ 816769 h 1391228"/>
              <a:gd name="connsiteX202" fmla="*/ 1231107 w 1710531"/>
              <a:gd name="connsiteY202" fmla="*/ 823913 h 1391228"/>
              <a:gd name="connsiteX203" fmla="*/ 1223963 w 1710531"/>
              <a:gd name="connsiteY203" fmla="*/ 845344 h 1391228"/>
              <a:gd name="connsiteX204" fmla="*/ 1209675 w 1710531"/>
              <a:gd name="connsiteY204" fmla="*/ 850107 h 1391228"/>
              <a:gd name="connsiteX205" fmla="*/ 1188244 w 1710531"/>
              <a:gd name="connsiteY205" fmla="*/ 854869 h 1391228"/>
              <a:gd name="connsiteX206" fmla="*/ 1173957 w 1710531"/>
              <a:gd name="connsiteY206" fmla="*/ 859632 h 1391228"/>
              <a:gd name="connsiteX207" fmla="*/ 1166813 w 1710531"/>
              <a:gd name="connsiteY207" fmla="*/ 864394 h 1391228"/>
              <a:gd name="connsiteX208" fmla="*/ 1162050 w 1710531"/>
              <a:gd name="connsiteY208" fmla="*/ 878682 h 1391228"/>
              <a:gd name="connsiteX209" fmla="*/ 1147763 w 1710531"/>
              <a:gd name="connsiteY209" fmla="*/ 888207 h 1391228"/>
              <a:gd name="connsiteX210" fmla="*/ 1119188 w 1710531"/>
              <a:gd name="connsiteY210" fmla="*/ 890588 h 1391228"/>
              <a:gd name="connsiteX211" fmla="*/ 1116807 w 1710531"/>
              <a:gd name="connsiteY211" fmla="*/ 907257 h 1391228"/>
              <a:gd name="connsiteX212" fmla="*/ 1109663 w 1710531"/>
              <a:gd name="connsiteY212" fmla="*/ 909638 h 1391228"/>
              <a:gd name="connsiteX213" fmla="*/ 1090613 w 1710531"/>
              <a:gd name="connsiteY213" fmla="*/ 914400 h 1391228"/>
              <a:gd name="connsiteX214" fmla="*/ 1076325 w 1710531"/>
              <a:gd name="connsiteY214" fmla="*/ 912019 h 1391228"/>
              <a:gd name="connsiteX215" fmla="*/ 1085850 w 1710531"/>
              <a:gd name="connsiteY215" fmla="*/ 914400 h 1391228"/>
              <a:gd name="connsiteX216" fmla="*/ 1092994 w 1710531"/>
              <a:gd name="connsiteY216" fmla="*/ 919163 h 1391228"/>
              <a:gd name="connsiteX217" fmla="*/ 1100138 w 1710531"/>
              <a:gd name="connsiteY217" fmla="*/ 921544 h 1391228"/>
              <a:gd name="connsiteX218" fmla="*/ 1097757 w 1710531"/>
              <a:gd name="connsiteY218" fmla="*/ 981075 h 1391228"/>
              <a:gd name="connsiteX219" fmla="*/ 1090613 w 1710531"/>
              <a:gd name="connsiteY219" fmla="*/ 983457 h 1391228"/>
              <a:gd name="connsiteX220" fmla="*/ 1057275 w 1710531"/>
              <a:gd name="connsiteY220" fmla="*/ 988219 h 1391228"/>
              <a:gd name="connsiteX221" fmla="*/ 1050132 w 1710531"/>
              <a:gd name="connsiteY221" fmla="*/ 992982 h 1391228"/>
              <a:gd name="connsiteX222" fmla="*/ 1057275 w 1710531"/>
              <a:gd name="connsiteY222" fmla="*/ 995363 h 1391228"/>
              <a:gd name="connsiteX223" fmla="*/ 1050132 w 1710531"/>
              <a:gd name="connsiteY223" fmla="*/ 1014413 h 1391228"/>
              <a:gd name="connsiteX224" fmla="*/ 1042988 w 1710531"/>
              <a:gd name="connsiteY224" fmla="*/ 1019175 h 1391228"/>
              <a:gd name="connsiteX225" fmla="*/ 1038225 w 1710531"/>
              <a:gd name="connsiteY225" fmla="*/ 1026319 h 1391228"/>
              <a:gd name="connsiteX226" fmla="*/ 1033463 w 1710531"/>
              <a:gd name="connsiteY226" fmla="*/ 1040607 h 1391228"/>
              <a:gd name="connsiteX227" fmla="*/ 1035844 w 1710531"/>
              <a:gd name="connsiteY227" fmla="*/ 1064419 h 1391228"/>
              <a:gd name="connsiteX228" fmla="*/ 1042988 w 1710531"/>
              <a:gd name="connsiteY228" fmla="*/ 1066800 h 1391228"/>
              <a:gd name="connsiteX229" fmla="*/ 1052513 w 1710531"/>
              <a:gd name="connsiteY229" fmla="*/ 1081088 h 1391228"/>
              <a:gd name="connsiteX230" fmla="*/ 1057275 w 1710531"/>
              <a:gd name="connsiteY230" fmla="*/ 1123950 h 1391228"/>
              <a:gd name="connsiteX231" fmla="*/ 1059657 w 1710531"/>
              <a:gd name="connsiteY231" fmla="*/ 1154907 h 1391228"/>
              <a:gd name="connsiteX232" fmla="*/ 1073944 w 1710531"/>
              <a:gd name="connsiteY232" fmla="*/ 1159669 h 1391228"/>
              <a:gd name="connsiteX233" fmla="*/ 1081088 w 1710531"/>
              <a:gd name="connsiteY233" fmla="*/ 1173957 h 1391228"/>
              <a:gd name="connsiteX234" fmla="*/ 1083469 w 1710531"/>
              <a:gd name="connsiteY234" fmla="*/ 1181100 h 1391228"/>
              <a:gd name="connsiteX235" fmla="*/ 1107282 w 1710531"/>
              <a:gd name="connsiteY235" fmla="*/ 1193007 h 1391228"/>
              <a:gd name="connsiteX236" fmla="*/ 1195388 w 1710531"/>
              <a:gd name="connsiteY236" fmla="*/ 1195388 h 1391228"/>
              <a:gd name="connsiteX237" fmla="*/ 1204913 w 1710531"/>
              <a:gd name="connsiteY237" fmla="*/ 1197769 h 1391228"/>
              <a:gd name="connsiteX238" fmla="*/ 1233488 w 1710531"/>
              <a:gd name="connsiteY238" fmla="*/ 1202532 h 1391228"/>
              <a:gd name="connsiteX239" fmla="*/ 1245394 w 1710531"/>
              <a:gd name="connsiteY239" fmla="*/ 1216819 h 1391228"/>
              <a:gd name="connsiteX240" fmla="*/ 1252538 w 1710531"/>
              <a:gd name="connsiteY240" fmla="*/ 1221582 h 1391228"/>
              <a:gd name="connsiteX241" fmla="*/ 1264444 w 1710531"/>
              <a:gd name="connsiteY241" fmla="*/ 1223963 h 1391228"/>
              <a:gd name="connsiteX242" fmla="*/ 1283494 w 1710531"/>
              <a:gd name="connsiteY242" fmla="*/ 1228725 h 1391228"/>
              <a:gd name="connsiteX243" fmla="*/ 1283494 w 1710531"/>
              <a:gd name="connsiteY243" fmla="*/ 1290638 h 1391228"/>
              <a:gd name="connsiteX244" fmla="*/ 1276350 w 1710531"/>
              <a:gd name="connsiteY244" fmla="*/ 1297782 h 1391228"/>
              <a:gd name="connsiteX245" fmla="*/ 1273969 w 1710531"/>
              <a:gd name="connsiteY245" fmla="*/ 1304925 h 1391228"/>
              <a:gd name="connsiteX246" fmla="*/ 1264444 w 1710531"/>
              <a:gd name="connsiteY246" fmla="*/ 1319213 h 1391228"/>
              <a:gd name="connsiteX247" fmla="*/ 1259682 w 1710531"/>
              <a:gd name="connsiteY247" fmla="*/ 1326357 h 1391228"/>
              <a:gd name="connsiteX248" fmla="*/ 1252538 w 1710531"/>
              <a:gd name="connsiteY248" fmla="*/ 1335882 h 1391228"/>
              <a:gd name="connsiteX249" fmla="*/ 1247775 w 1710531"/>
              <a:gd name="connsiteY249" fmla="*/ 1345407 h 1391228"/>
              <a:gd name="connsiteX250" fmla="*/ 1247775 w 1710531"/>
              <a:gd name="connsiteY250" fmla="*/ 1373982 h 1391228"/>
              <a:gd name="connsiteX251" fmla="*/ 1257300 w 1710531"/>
              <a:gd name="connsiteY251" fmla="*/ 1376363 h 1391228"/>
              <a:gd name="connsiteX252" fmla="*/ 1254919 w 1710531"/>
              <a:gd name="connsiteY252" fmla="*/ 1385888 h 1391228"/>
              <a:gd name="connsiteX253" fmla="*/ 1233488 w 1710531"/>
              <a:gd name="connsiteY253" fmla="*/ 1376363 h 1391228"/>
              <a:gd name="connsiteX254" fmla="*/ 1196975 w 1710531"/>
              <a:gd name="connsiteY254" fmla="*/ 1372270 h 1391228"/>
              <a:gd name="connsiteX255" fmla="*/ 1085850 w 1710531"/>
              <a:gd name="connsiteY255" fmla="*/ 1338263 h 1391228"/>
              <a:gd name="connsiteX256" fmla="*/ 1050132 w 1710531"/>
              <a:gd name="connsiteY256" fmla="*/ 1328738 h 1391228"/>
              <a:gd name="connsiteX257" fmla="*/ 1007269 w 1710531"/>
              <a:gd name="connsiteY257" fmla="*/ 1326357 h 1391228"/>
              <a:gd name="connsiteX258" fmla="*/ 952500 w 1710531"/>
              <a:gd name="connsiteY258" fmla="*/ 1321594 h 1391228"/>
              <a:gd name="connsiteX259" fmla="*/ 888207 w 1710531"/>
              <a:gd name="connsiteY259" fmla="*/ 1314450 h 1391228"/>
              <a:gd name="connsiteX260" fmla="*/ 764927 w 1710531"/>
              <a:gd name="connsiteY260" fmla="*/ 1300262 h 1391228"/>
              <a:gd name="connsiteX261" fmla="*/ 635794 w 1710531"/>
              <a:gd name="connsiteY261" fmla="*/ 1309688 h 1391228"/>
              <a:gd name="connsiteX262" fmla="*/ 485775 w 1710531"/>
              <a:gd name="connsiteY262" fmla="*/ 1312069 h 1391228"/>
              <a:gd name="connsiteX263" fmla="*/ 478632 w 1710531"/>
              <a:gd name="connsiteY263" fmla="*/ 1314450 h 1391228"/>
              <a:gd name="connsiteX264" fmla="*/ 428625 w 1710531"/>
              <a:gd name="connsiteY264" fmla="*/ 1312069 h 1391228"/>
              <a:gd name="connsiteX265" fmla="*/ 431007 w 1710531"/>
              <a:gd name="connsiteY265" fmla="*/ 1285875 h 1391228"/>
              <a:gd name="connsiteX266" fmla="*/ 423863 w 1710531"/>
              <a:gd name="connsiteY266" fmla="*/ 1250157 h 1391228"/>
              <a:gd name="connsiteX267" fmla="*/ 421482 w 1710531"/>
              <a:gd name="connsiteY267" fmla="*/ 1243013 h 1391228"/>
              <a:gd name="connsiteX268" fmla="*/ 414338 w 1710531"/>
              <a:gd name="connsiteY268" fmla="*/ 1238250 h 1391228"/>
              <a:gd name="connsiteX269" fmla="*/ 402432 w 1710531"/>
              <a:gd name="connsiteY269" fmla="*/ 1226344 h 1391228"/>
              <a:gd name="connsiteX270" fmla="*/ 397669 w 1710531"/>
              <a:gd name="connsiteY270" fmla="*/ 1219200 h 1391228"/>
              <a:gd name="connsiteX271" fmla="*/ 390525 w 1710531"/>
              <a:gd name="connsiteY271" fmla="*/ 1212057 h 1391228"/>
              <a:gd name="connsiteX272" fmla="*/ 383382 w 1710531"/>
              <a:gd name="connsiteY272" fmla="*/ 1197769 h 1391228"/>
              <a:gd name="connsiteX273" fmla="*/ 385763 w 1710531"/>
              <a:gd name="connsiteY273" fmla="*/ 1185863 h 1391228"/>
              <a:gd name="connsiteX274" fmla="*/ 395288 w 1710531"/>
              <a:gd name="connsiteY274" fmla="*/ 1171575 h 1391228"/>
              <a:gd name="connsiteX275" fmla="*/ 404813 w 1710531"/>
              <a:gd name="connsiteY275" fmla="*/ 1150144 h 1391228"/>
              <a:gd name="connsiteX276" fmla="*/ 407194 w 1710531"/>
              <a:gd name="connsiteY276" fmla="*/ 1143000 h 1391228"/>
              <a:gd name="connsiteX277" fmla="*/ 414338 w 1710531"/>
              <a:gd name="connsiteY277" fmla="*/ 1135857 h 1391228"/>
              <a:gd name="connsiteX278" fmla="*/ 464344 w 1710531"/>
              <a:gd name="connsiteY278" fmla="*/ 1128713 h 1391228"/>
              <a:gd name="connsiteX279" fmla="*/ 464344 w 1710531"/>
              <a:gd name="connsiteY279" fmla="*/ 1090613 h 1391228"/>
              <a:gd name="connsiteX280" fmla="*/ 466725 w 1710531"/>
              <a:gd name="connsiteY280" fmla="*/ 1071563 h 1391228"/>
              <a:gd name="connsiteX281" fmla="*/ 459582 w 1710531"/>
              <a:gd name="connsiteY281" fmla="*/ 1052513 h 1391228"/>
              <a:gd name="connsiteX282" fmla="*/ 452438 w 1710531"/>
              <a:gd name="connsiteY282" fmla="*/ 1047750 h 1391228"/>
              <a:gd name="connsiteX283" fmla="*/ 442913 w 1710531"/>
              <a:gd name="connsiteY283" fmla="*/ 1035844 h 1391228"/>
              <a:gd name="connsiteX284" fmla="*/ 433388 w 1710531"/>
              <a:gd name="connsiteY284" fmla="*/ 1026319 h 1391228"/>
              <a:gd name="connsiteX285" fmla="*/ 433388 w 1710531"/>
              <a:gd name="connsiteY285" fmla="*/ 1012032 h 1391228"/>
              <a:gd name="connsiteX286" fmla="*/ 428625 w 1710531"/>
              <a:gd name="connsiteY286" fmla="*/ 973932 h 1391228"/>
              <a:gd name="connsiteX287" fmla="*/ 423863 w 1710531"/>
              <a:gd name="connsiteY287" fmla="*/ 966788 h 1391228"/>
              <a:gd name="connsiteX288" fmla="*/ 416719 w 1710531"/>
              <a:gd name="connsiteY288" fmla="*/ 962025 h 1391228"/>
              <a:gd name="connsiteX289" fmla="*/ 409575 w 1710531"/>
              <a:gd name="connsiteY289" fmla="*/ 954882 h 1391228"/>
              <a:gd name="connsiteX290" fmla="*/ 402432 w 1710531"/>
              <a:gd name="connsiteY290" fmla="*/ 952500 h 1391228"/>
              <a:gd name="connsiteX291" fmla="*/ 395288 w 1710531"/>
              <a:gd name="connsiteY291" fmla="*/ 947738 h 1391228"/>
              <a:gd name="connsiteX292" fmla="*/ 381000 w 1710531"/>
              <a:gd name="connsiteY292" fmla="*/ 942975 h 1391228"/>
              <a:gd name="connsiteX293" fmla="*/ 369094 w 1710531"/>
              <a:gd name="connsiteY293" fmla="*/ 921544 h 1391228"/>
              <a:gd name="connsiteX294" fmla="*/ 361950 w 1710531"/>
              <a:gd name="connsiteY294" fmla="*/ 916782 h 1391228"/>
              <a:gd name="connsiteX295" fmla="*/ 350044 w 1710531"/>
              <a:gd name="connsiteY295" fmla="*/ 895350 h 1391228"/>
              <a:gd name="connsiteX296" fmla="*/ 345282 w 1710531"/>
              <a:gd name="connsiteY296" fmla="*/ 888207 h 1391228"/>
              <a:gd name="connsiteX297" fmla="*/ 338138 w 1710531"/>
              <a:gd name="connsiteY297" fmla="*/ 873919 h 1391228"/>
              <a:gd name="connsiteX298" fmla="*/ 330994 w 1710531"/>
              <a:gd name="connsiteY298" fmla="*/ 869157 h 1391228"/>
              <a:gd name="connsiteX299" fmla="*/ 319088 w 1710531"/>
              <a:gd name="connsiteY299" fmla="*/ 859632 h 1391228"/>
              <a:gd name="connsiteX300" fmla="*/ 314325 w 1710531"/>
              <a:gd name="connsiteY300" fmla="*/ 852488 h 1391228"/>
              <a:gd name="connsiteX301" fmla="*/ 300038 w 1710531"/>
              <a:gd name="connsiteY301" fmla="*/ 842963 h 1391228"/>
              <a:gd name="connsiteX302" fmla="*/ 273844 w 1710531"/>
              <a:gd name="connsiteY302" fmla="*/ 838200 h 1391228"/>
              <a:gd name="connsiteX303" fmla="*/ 264319 w 1710531"/>
              <a:gd name="connsiteY303" fmla="*/ 835819 h 1391228"/>
              <a:gd name="connsiteX304" fmla="*/ 247650 w 1710531"/>
              <a:gd name="connsiteY304" fmla="*/ 833438 h 1391228"/>
              <a:gd name="connsiteX305" fmla="*/ 223838 w 1710531"/>
              <a:gd name="connsiteY305" fmla="*/ 823913 h 1391228"/>
              <a:gd name="connsiteX306" fmla="*/ 209550 w 1710531"/>
              <a:gd name="connsiteY306" fmla="*/ 814388 h 1391228"/>
              <a:gd name="connsiteX307" fmla="*/ 202407 w 1710531"/>
              <a:gd name="connsiteY307" fmla="*/ 807244 h 1391228"/>
              <a:gd name="connsiteX308" fmla="*/ 195263 w 1710531"/>
              <a:gd name="connsiteY308" fmla="*/ 804863 h 1391228"/>
              <a:gd name="connsiteX309" fmla="*/ 180975 w 1710531"/>
              <a:gd name="connsiteY309" fmla="*/ 797719 h 1391228"/>
              <a:gd name="connsiteX310" fmla="*/ 173832 w 1710531"/>
              <a:gd name="connsiteY310" fmla="*/ 792957 h 1391228"/>
              <a:gd name="connsiteX311" fmla="*/ 157163 w 1710531"/>
              <a:gd name="connsiteY311" fmla="*/ 788194 h 1391228"/>
              <a:gd name="connsiteX312" fmla="*/ 107157 w 1710531"/>
              <a:gd name="connsiteY312" fmla="*/ 790575 h 1391228"/>
              <a:gd name="connsiteX313" fmla="*/ 97632 w 1710531"/>
              <a:gd name="connsiteY313" fmla="*/ 792957 h 1391228"/>
              <a:gd name="connsiteX314" fmla="*/ 61913 w 1710531"/>
              <a:gd name="connsiteY314" fmla="*/ 790575 h 1391228"/>
              <a:gd name="connsiteX315" fmla="*/ 54769 w 1710531"/>
              <a:gd name="connsiteY315" fmla="*/ 785813 h 1391228"/>
              <a:gd name="connsiteX316" fmla="*/ 47625 w 1710531"/>
              <a:gd name="connsiteY316" fmla="*/ 771525 h 1391228"/>
              <a:gd name="connsiteX317" fmla="*/ 42863 w 1710531"/>
              <a:gd name="connsiteY317" fmla="*/ 764382 h 1391228"/>
              <a:gd name="connsiteX318" fmla="*/ 40482 w 1710531"/>
              <a:gd name="connsiteY318" fmla="*/ 757238 h 1391228"/>
              <a:gd name="connsiteX319" fmla="*/ 26194 w 1710531"/>
              <a:gd name="connsiteY319" fmla="*/ 750094 h 1391228"/>
              <a:gd name="connsiteX320" fmla="*/ 7144 w 1710531"/>
              <a:gd name="connsiteY320" fmla="*/ 728663 h 1391228"/>
              <a:gd name="connsiteX321" fmla="*/ 0 w 1710531"/>
              <a:gd name="connsiteY321" fmla="*/ 702469 h 1391228"/>
              <a:gd name="connsiteX322" fmla="*/ 7144 w 1710531"/>
              <a:gd name="connsiteY322" fmla="*/ 681038 h 1391228"/>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47775 w 1710531"/>
              <a:gd name="connsiteY249" fmla="*/ 1345407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9682 w 1710531"/>
              <a:gd name="connsiteY247" fmla="*/ 1326357 h 1378620"/>
              <a:gd name="connsiteX248" fmla="*/ 1252538 w 1710531"/>
              <a:gd name="connsiteY248" fmla="*/ 1335882 h 1378620"/>
              <a:gd name="connsiteX249" fmla="*/ 1268983 w 1710531"/>
              <a:gd name="connsiteY249" fmla="*/ 1300262 h 1378620"/>
              <a:gd name="connsiteX250" fmla="*/ 1247775 w 1710531"/>
              <a:gd name="connsiteY250" fmla="*/ 1373982 h 1378620"/>
              <a:gd name="connsiteX251" fmla="*/ 1257300 w 1710531"/>
              <a:gd name="connsiteY251" fmla="*/ 1376363 h 1378620"/>
              <a:gd name="connsiteX252" fmla="*/ 1233488 w 1710531"/>
              <a:gd name="connsiteY252" fmla="*/ 1376363 h 1378620"/>
              <a:gd name="connsiteX253" fmla="*/ 1196975 w 1710531"/>
              <a:gd name="connsiteY253" fmla="*/ 1372270 h 1378620"/>
              <a:gd name="connsiteX254" fmla="*/ 1085850 w 1710531"/>
              <a:gd name="connsiteY254" fmla="*/ 1338263 h 1378620"/>
              <a:gd name="connsiteX255" fmla="*/ 1050132 w 1710531"/>
              <a:gd name="connsiteY255" fmla="*/ 1328738 h 1378620"/>
              <a:gd name="connsiteX256" fmla="*/ 1007269 w 1710531"/>
              <a:gd name="connsiteY256" fmla="*/ 1326357 h 1378620"/>
              <a:gd name="connsiteX257" fmla="*/ 952500 w 1710531"/>
              <a:gd name="connsiteY257" fmla="*/ 1321594 h 1378620"/>
              <a:gd name="connsiteX258" fmla="*/ 888207 w 1710531"/>
              <a:gd name="connsiteY258" fmla="*/ 1314450 h 1378620"/>
              <a:gd name="connsiteX259" fmla="*/ 764927 w 1710531"/>
              <a:gd name="connsiteY259" fmla="*/ 1300262 h 1378620"/>
              <a:gd name="connsiteX260" fmla="*/ 635794 w 1710531"/>
              <a:gd name="connsiteY260" fmla="*/ 1309688 h 1378620"/>
              <a:gd name="connsiteX261" fmla="*/ 485775 w 1710531"/>
              <a:gd name="connsiteY261" fmla="*/ 1312069 h 1378620"/>
              <a:gd name="connsiteX262" fmla="*/ 478632 w 1710531"/>
              <a:gd name="connsiteY262" fmla="*/ 1314450 h 1378620"/>
              <a:gd name="connsiteX263" fmla="*/ 428625 w 1710531"/>
              <a:gd name="connsiteY263" fmla="*/ 1312069 h 1378620"/>
              <a:gd name="connsiteX264" fmla="*/ 431007 w 1710531"/>
              <a:gd name="connsiteY264" fmla="*/ 1285875 h 1378620"/>
              <a:gd name="connsiteX265" fmla="*/ 423863 w 1710531"/>
              <a:gd name="connsiteY265" fmla="*/ 1250157 h 1378620"/>
              <a:gd name="connsiteX266" fmla="*/ 421482 w 1710531"/>
              <a:gd name="connsiteY266" fmla="*/ 1243013 h 1378620"/>
              <a:gd name="connsiteX267" fmla="*/ 414338 w 1710531"/>
              <a:gd name="connsiteY267" fmla="*/ 1238250 h 1378620"/>
              <a:gd name="connsiteX268" fmla="*/ 402432 w 1710531"/>
              <a:gd name="connsiteY268" fmla="*/ 1226344 h 1378620"/>
              <a:gd name="connsiteX269" fmla="*/ 397669 w 1710531"/>
              <a:gd name="connsiteY269" fmla="*/ 1219200 h 1378620"/>
              <a:gd name="connsiteX270" fmla="*/ 390525 w 1710531"/>
              <a:gd name="connsiteY270" fmla="*/ 1212057 h 1378620"/>
              <a:gd name="connsiteX271" fmla="*/ 383382 w 1710531"/>
              <a:gd name="connsiteY271" fmla="*/ 1197769 h 1378620"/>
              <a:gd name="connsiteX272" fmla="*/ 385763 w 1710531"/>
              <a:gd name="connsiteY272" fmla="*/ 1185863 h 1378620"/>
              <a:gd name="connsiteX273" fmla="*/ 395288 w 1710531"/>
              <a:gd name="connsiteY273" fmla="*/ 1171575 h 1378620"/>
              <a:gd name="connsiteX274" fmla="*/ 404813 w 1710531"/>
              <a:gd name="connsiteY274" fmla="*/ 1150144 h 1378620"/>
              <a:gd name="connsiteX275" fmla="*/ 407194 w 1710531"/>
              <a:gd name="connsiteY275" fmla="*/ 1143000 h 1378620"/>
              <a:gd name="connsiteX276" fmla="*/ 414338 w 1710531"/>
              <a:gd name="connsiteY276" fmla="*/ 1135857 h 1378620"/>
              <a:gd name="connsiteX277" fmla="*/ 464344 w 1710531"/>
              <a:gd name="connsiteY277" fmla="*/ 1128713 h 1378620"/>
              <a:gd name="connsiteX278" fmla="*/ 464344 w 1710531"/>
              <a:gd name="connsiteY278" fmla="*/ 1090613 h 1378620"/>
              <a:gd name="connsiteX279" fmla="*/ 466725 w 1710531"/>
              <a:gd name="connsiteY279" fmla="*/ 1071563 h 1378620"/>
              <a:gd name="connsiteX280" fmla="*/ 459582 w 1710531"/>
              <a:gd name="connsiteY280" fmla="*/ 1052513 h 1378620"/>
              <a:gd name="connsiteX281" fmla="*/ 452438 w 1710531"/>
              <a:gd name="connsiteY281" fmla="*/ 1047750 h 1378620"/>
              <a:gd name="connsiteX282" fmla="*/ 442913 w 1710531"/>
              <a:gd name="connsiteY282" fmla="*/ 1035844 h 1378620"/>
              <a:gd name="connsiteX283" fmla="*/ 433388 w 1710531"/>
              <a:gd name="connsiteY283" fmla="*/ 1026319 h 1378620"/>
              <a:gd name="connsiteX284" fmla="*/ 433388 w 1710531"/>
              <a:gd name="connsiteY284" fmla="*/ 1012032 h 1378620"/>
              <a:gd name="connsiteX285" fmla="*/ 428625 w 1710531"/>
              <a:gd name="connsiteY285" fmla="*/ 973932 h 1378620"/>
              <a:gd name="connsiteX286" fmla="*/ 423863 w 1710531"/>
              <a:gd name="connsiteY286" fmla="*/ 966788 h 1378620"/>
              <a:gd name="connsiteX287" fmla="*/ 416719 w 1710531"/>
              <a:gd name="connsiteY287" fmla="*/ 962025 h 1378620"/>
              <a:gd name="connsiteX288" fmla="*/ 409575 w 1710531"/>
              <a:gd name="connsiteY288" fmla="*/ 954882 h 1378620"/>
              <a:gd name="connsiteX289" fmla="*/ 402432 w 1710531"/>
              <a:gd name="connsiteY289" fmla="*/ 952500 h 1378620"/>
              <a:gd name="connsiteX290" fmla="*/ 395288 w 1710531"/>
              <a:gd name="connsiteY290" fmla="*/ 947738 h 1378620"/>
              <a:gd name="connsiteX291" fmla="*/ 381000 w 1710531"/>
              <a:gd name="connsiteY291" fmla="*/ 942975 h 1378620"/>
              <a:gd name="connsiteX292" fmla="*/ 369094 w 1710531"/>
              <a:gd name="connsiteY292" fmla="*/ 921544 h 1378620"/>
              <a:gd name="connsiteX293" fmla="*/ 361950 w 1710531"/>
              <a:gd name="connsiteY293" fmla="*/ 916782 h 1378620"/>
              <a:gd name="connsiteX294" fmla="*/ 350044 w 1710531"/>
              <a:gd name="connsiteY294" fmla="*/ 895350 h 1378620"/>
              <a:gd name="connsiteX295" fmla="*/ 345282 w 1710531"/>
              <a:gd name="connsiteY295" fmla="*/ 888207 h 1378620"/>
              <a:gd name="connsiteX296" fmla="*/ 338138 w 1710531"/>
              <a:gd name="connsiteY296" fmla="*/ 873919 h 1378620"/>
              <a:gd name="connsiteX297" fmla="*/ 330994 w 1710531"/>
              <a:gd name="connsiteY297" fmla="*/ 869157 h 1378620"/>
              <a:gd name="connsiteX298" fmla="*/ 319088 w 1710531"/>
              <a:gd name="connsiteY298" fmla="*/ 859632 h 1378620"/>
              <a:gd name="connsiteX299" fmla="*/ 314325 w 1710531"/>
              <a:gd name="connsiteY299" fmla="*/ 852488 h 1378620"/>
              <a:gd name="connsiteX300" fmla="*/ 300038 w 1710531"/>
              <a:gd name="connsiteY300" fmla="*/ 842963 h 1378620"/>
              <a:gd name="connsiteX301" fmla="*/ 273844 w 1710531"/>
              <a:gd name="connsiteY301" fmla="*/ 838200 h 1378620"/>
              <a:gd name="connsiteX302" fmla="*/ 264319 w 1710531"/>
              <a:gd name="connsiteY302" fmla="*/ 835819 h 1378620"/>
              <a:gd name="connsiteX303" fmla="*/ 247650 w 1710531"/>
              <a:gd name="connsiteY303" fmla="*/ 833438 h 1378620"/>
              <a:gd name="connsiteX304" fmla="*/ 223838 w 1710531"/>
              <a:gd name="connsiteY304" fmla="*/ 823913 h 1378620"/>
              <a:gd name="connsiteX305" fmla="*/ 209550 w 1710531"/>
              <a:gd name="connsiteY305" fmla="*/ 814388 h 1378620"/>
              <a:gd name="connsiteX306" fmla="*/ 202407 w 1710531"/>
              <a:gd name="connsiteY306" fmla="*/ 807244 h 1378620"/>
              <a:gd name="connsiteX307" fmla="*/ 195263 w 1710531"/>
              <a:gd name="connsiteY307" fmla="*/ 804863 h 1378620"/>
              <a:gd name="connsiteX308" fmla="*/ 180975 w 1710531"/>
              <a:gd name="connsiteY308" fmla="*/ 797719 h 1378620"/>
              <a:gd name="connsiteX309" fmla="*/ 173832 w 1710531"/>
              <a:gd name="connsiteY309" fmla="*/ 792957 h 1378620"/>
              <a:gd name="connsiteX310" fmla="*/ 157163 w 1710531"/>
              <a:gd name="connsiteY310" fmla="*/ 788194 h 1378620"/>
              <a:gd name="connsiteX311" fmla="*/ 107157 w 1710531"/>
              <a:gd name="connsiteY311" fmla="*/ 790575 h 1378620"/>
              <a:gd name="connsiteX312" fmla="*/ 97632 w 1710531"/>
              <a:gd name="connsiteY312" fmla="*/ 792957 h 1378620"/>
              <a:gd name="connsiteX313" fmla="*/ 61913 w 1710531"/>
              <a:gd name="connsiteY313" fmla="*/ 790575 h 1378620"/>
              <a:gd name="connsiteX314" fmla="*/ 54769 w 1710531"/>
              <a:gd name="connsiteY314" fmla="*/ 785813 h 1378620"/>
              <a:gd name="connsiteX315" fmla="*/ 47625 w 1710531"/>
              <a:gd name="connsiteY315" fmla="*/ 771525 h 1378620"/>
              <a:gd name="connsiteX316" fmla="*/ 42863 w 1710531"/>
              <a:gd name="connsiteY316" fmla="*/ 764382 h 1378620"/>
              <a:gd name="connsiteX317" fmla="*/ 40482 w 1710531"/>
              <a:gd name="connsiteY317" fmla="*/ 757238 h 1378620"/>
              <a:gd name="connsiteX318" fmla="*/ 26194 w 1710531"/>
              <a:gd name="connsiteY318" fmla="*/ 750094 h 1378620"/>
              <a:gd name="connsiteX319" fmla="*/ 7144 w 1710531"/>
              <a:gd name="connsiteY319" fmla="*/ 728663 h 1378620"/>
              <a:gd name="connsiteX320" fmla="*/ 0 w 1710531"/>
              <a:gd name="connsiteY320" fmla="*/ 702469 h 1378620"/>
              <a:gd name="connsiteX321" fmla="*/ 7144 w 1710531"/>
              <a:gd name="connsiteY32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68983 w 1710531"/>
              <a:gd name="connsiteY248" fmla="*/ 1300262 h 1378620"/>
              <a:gd name="connsiteX249" fmla="*/ 1247775 w 1710531"/>
              <a:gd name="connsiteY249" fmla="*/ 1373982 h 1378620"/>
              <a:gd name="connsiteX250" fmla="*/ 1257300 w 1710531"/>
              <a:gd name="connsiteY250" fmla="*/ 1376363 h 1378620"/>
              <a:gd name="connsiteX251" fmla="*/ 1233488 w 1710531"/>
              <a:gd name="connsiteY251" fmla="*/ 1376363 h 1378620"/>
              <a:gd name="connsiteX252" fmla="*/ 1196975 w 1710531"/>
              <a:gd name="connsiteY252" fmla="*/ 1372270 h 1378620"/>
              <a:gd name="connsiteX253" fmla="*/ 1085850 w 1710531"/>
              <a:gd name="connsiteY253" fmla="*/ 1338263 h 1378620"/>
              <a:gd name="connsiteX254" fmla="*/ 1050132 w 1710531"/>
              <a:gd name="connsiteY254" fmla="*/ 1328738 h 1378620"/>
              <a:gd name="connsiteX255" fmla="*/ 1007269 w 1710531"/>
              <a:gd name="connsiteY255" fmla="*/ 1326357 h 1378620"/>
              <a:gd name="connsiteX256" fmla="*/ 952500 w 1710531"/>
              <a:gd name="connsiteY256" fmla="*/ 1321594 h 1378620"/>
              <a:gd name="connsiteX257" fmla="*/ 888207 w 1710531"/>
              <a:gd name="connsiteY257" fmla="*/ 1314450 h 1378620"/>
              <a:gd name="connsiteX258" fmla="*/ 764927 w 1710531"/>
              <a:gd name="connsiteY258" fmla="*/ 1300262 h 1378620"/>
              <a:gd name="connsiteX259" fmla="*/ 635794 w 1710531"/>
              <a:gd name="connsiteY259" fmla="*/ 1309688 h 1378620"/>
              <a:gd name="connsiteX260" fmla="*/ 485775 w 1710531"/>
              <a:gd name="connsiteY260" fmla="*/ 1312069 h 1378620"/>
              <a:gd name="connsiteX261" fmla="*/ 478632 w 1710531"/>
              <a:gd name="connsiteY261" fmla="*/ 1314450 h 1378620"/>
              <a:gd name="connsiteX262" fmla="*/ 428625 w 1710531"/>
              <a:gd name="connsiteY262" fmla="*/ 1312069 h 1378620"/>
              <a:gd name="connsiteX263" fmla="*/ 431007 w 1710531"/>
              <a:gd name="connsiteY263" fmla="*/ 1285875 h 1378620"/>
              <a:gd name="connsiteX264" fmla="*/ 423863 w 1710531"/>
              <a:gd name="connsiteY264" fmla="*/ 1250157 h 1378620"/>
              <a:gd name="connsiteX265" fmla="*/ 421482 w 1710531"/>
              <a:gd name="connsiteY265" fmla="*/ 1243013 h 1378620"/>
              <a:gd name="connsiteX266" fmla="*/ 414338 w 1710531"/>
              <a:gd name="connsiteY266" fmla="*/ 1238250 h 1378620"/>
              <a:gd name="connsiteX267" fmla="*/ 402432 w 1710531"/>
              <a:gd name="connsiteY267" fmla="*/ 1226344 h 1378620"/>
              <a:gd name="connsiteX268" fmla="*/ 397669 w 1710531"/>
              <a:gd name="connsiteY268" fmla="*/ 1219200 h 1378620"/>
              <a:gd name="connsiteX269" fmla="*/ 390525 w 1710531"/>
              <a:gd name="connsiteY269" fmla="*/ 1212057 h 1378620"/>
              <a:gd name="connsiteX270" fmla="*/ 383382 w 1710531"/>
              <a:gd name="connsiteY270" fmla="*/ 1197769 h 1378620"/>
              <a:gd name="connsiteX271" fmla="*/ 385763 w 1710531"/>
              <a:gd name="connsiteY271" fmla="*/ 1185863 h 1378620"/>
              <a:gd name="connsiteX272" fmla="*/ 395288 w 1710531"/>
              <a:gd name="connsiteY272" fmla="*/ 1171575 h 1378620"/>
              <a:gd name="connsiteX273" fmla="*/ 404813 w 1710531"/>
              <a:gd name="connsiteY273" fmla="*/ 1150144 h 1378620"/>
              <a:gd name="connsiteX274" fmla="*/ 407194 w 1710531"/>
              <a:gd name="connsiteY274" fmla="*/ 1143000 h 1378620"/>
              <a:gd name="connsiteX275" fmla="*/ 414338 w 1710531"/>
              <a:gd name="connsiteY275" fmla="*/ 1135857 h 1378620"/>
              <a:gd name="connsiteX276" fmla="*/ 464344 w 1710531"/>
              <a:gd name="connsiteY276" fmla="*/ 1128713 h 1378620"/>
              <a:gd name="connsiteX277" fmla="*/ 464344 w 1710531"/>
              <a:gd name="connsiteY277" fmla="*/ 1090613 h 1378620"/>
              <a:gd name="connsiteX278" fmla="*/ 466725 w 1710531"/>
              <a:gd name="connsiteY278" fmla="*/ 1071563 h 1378620"/>
              <a:gd name="connsiteX279" fmla="*/ 459582 w 1710531"/>
              <a:gd name="connsiteY279" fmla="*/ 1052513 h 1378620"/>
              <a:gd name="connsiteX280" fmla="*/ 452438 w 1710531"/>
              <a:gd name="connsiteY280" fmla="*/ 1047750 h 1378620"/>
              <a:gd name="connsiteX281" fmla="*/ 442913 w 1710531"/>
              <a:gd name="connsiteY281" fmla="*/ 1035844 h 1378620"/>
              <a:gd name="connsiteX282" fmla="*/ 433388 w 1710531"/>
              <a:gd name="connsiteY282" fmla="*/ 1026319 h 1378620"/>
              <a:gd name="connsiteX283" fmla="*/ 433388 w 1710531"/>
              <a:gd name="connsiteY283" fmla="*/ 1012032 h 1378620"/>
              <a:gd name="connsiteX284" fmla="*/ 428625 w 1710531"/>
              <a:gd name="connsiteY284" fmla="*/ 973932 h 1378620"/>
              <a:gd name="connsiteX285" fmla="*/ 423863 w 1710531"/>
              <a:gd name="connsiteY285" fmla="*/ 966788 h 1378620"/>
              <a:gd name="connsiteX286" fmla="*/ 416719 w 1710531"/>
              <a:gd name="connsiteY286" fmla="*/ 962025 h 1378620"/>
              <a:gd name="connsiteX287" fmla="*/ 409575 w 1710531"/>
              <a:gd name="connsiteY287" fmla="*/ 954882 h 1378620"/>
              <a:gd name="connsiteX288" fmla="*/ 402432 w 1710531"/>
              <a:gd name="connsiteY288" fmla="*/ 952500 h 1378620"/>
              <a:gd name="connsiteX289" fmla="*/ 395288 w 1710531"/>
              <a:gd name="connsiteY289" fmla="*/ 947738 h 1378620"/>
              <a:gd name="connsiteX290" fmla="*/ 381000 w 1710531"/>
              <a:gd name="connsiteY290" fmla="*/ 942975 h 1378620"/>
              <a:gd name="connsiteX291" fmla="*/ 369094 w 1710531"/>
              <a:gd name="connsiteY291" fmla="*/ 921544 h 1378620"/>
              <a:gd name="connsiteX292" fmla="*/ 361950 w 1710531"/>
              <a:gd name="connsiteY292" fmla="*/ 916782 h 1378620"/>
              <a:gd name="connsiteX293" fmla="*/ 350044 w 1710531"/>
              <a:gd name="connsiteY293" fmla="*/ 895350 h 1378620"/>
              <a:gd name="connsiteX294" fmla="*/ 345282 w 1710531"/>
              <a:gd name="connsiteY294" fmla="*/ 888207 h 1378620"/>
              <a:gd name="connsiteX295" fmla="*/ 338138 w 1710531"/>
              <a:gd name="connsiteY295" fmla="*/ 873919 h 1378620"/>
              <a:gd name="connsiteX296" fmla="*/ 330994 w 1710531"/>
              <a:gd name="connsiteY296" fmla="*/ 869157 h 1378620"/>
              <a:gd name="connsiteX297" fmla="*/ 319088 w 1710531"/>
              <a:gd name="connsiteY297" fmla="*/ 859632 h 1378620"/>
              <a:gd name="connsiteX298" fmla="*/ 314325 w 1710531"/>
              <a:gd name="connsiteY298" fmla="*/ 852488 h 1378620"/>
              <a:gd name="connsiteX299" fmla="*/ 300038 w 1710531"/>
              <a:gd name="connsiteY299" fmla="*/ 842963 h 1378620"/>
              <a:gd name="connsiteX300" fmla="*/ 273844 w 1710531"/>
              <a:gd name="connsiteY300" fmla="*/ 838200 h 1378620"/>
              <a:gd name="connsiteX301" fmla="*/ 264319 w 1710531"/>
              <a:gd name="connsiteY301" fmla="*/ 835819 h 1378620"/>
              <a:gd name="connsiteX302" fmla="*/ 247650 w 1710531"/>
              <a:gd name="connsiteY302" fmla="*/ 833438 h 1378620"/>
              <a:gd name="connsiteX303" fmla="*/ 223838 w 1710531"/>
              <a:gd name="connsiteY303" fmla="*/ 823913 h 1378620"/>
              <a:gd name="connsiteX304" fmla="*/ 209550 w 1710531"/>
              <a:gd name="connsiteY304" fmla="*/ 814388 h 1378620"/>
              <a:gd name="connsiteX305" fmla="*/ 202407 w 1710531"/>
              <a:gd name="connsiteY305" fmla="*/ 807244 h 1378620"/>
              <a:gd name="connsiteX306" fmla="*/ 195263 w 1710531"/>
              <a:gd name="connsiteY306" fmla="*/ 804863 h 1378620"/>
              <a:gd name="connsiteX307" fmla="*/ 180975 w 1710531"/>
              <a:gd name="connsiteY307" fmla="*/ 797719 h 1378620"/>
              <a:gd name="connsiteX308" fmla="*/ 173832 w 1710531"/>
              <a:gd name="connsiteY308" fmla="*/ 792957 h 1378620"/>
              <a:gd name="connsiteX309" fmla="*/ 157163 w 1710531"/>
              <a:gd name="connsiteY309" fmla="*/ 788194 h 1378620"/>
              <a:gd name="connsiteX310" fmla="*/ 107157 w 1710531"/>
              <a:gd name="connsiteY310" fmla="*/ 790575 h 1378620"/>
              <a:gd name="connsiteX311" fmla="*/ 97632 w 1710531"/>
              <a:gd name="connsiteY311" fmla="*/ 792957 h 1378620"/>
              <a:gd name="connsiteX312" fmla="*/ 61913 w 1710531"/>
              <a:gd name="connsiteY312" fmla="*/ 790575 h 1378620"/>
              <a:gd name="connsiteX313" fmla="*/ 54769 w 1710531"/>
              <a:gd name="connsiteY313" fmla="*/ 785813 h 1378620"/>
              <a:gd name="connsiteX314" fmla="*/ 47625 w 1710531"/>
              <a:gd name="connsiteY314" fmla="*/ 771525 h 1378620"/>
              <a:gd name="connsiteX315" fmla="*/ 42863 w 1710531"/>
              <a:gd name="connsiteY315" fmla="*/ 764382 h 1378620"/>
              <a:gd name="connsiteX316" fmla="*/ 40482 w 1710531"/>
              <a:gd name="connsiteY316" fmla="*/ 757238 h 1378620"/>
              <a:gd name="connsiteX317" fmla="*/ 26194 w 1710531"/>
              <a:gd name="connsiteY317" fmla="*/ 750094 h 1378620"/>
              <a:gd name="connsiteX318" fmla="*/ 7144 w 1710531"/>
              <a:gd name="connsiteY318" fmla="*/ 728663 h 1378620"/>
              <a:gd name="connsiteX319" fmla="*/ 0 w 1710531"/>
              <a:gd name="connsiteY319" fmla="*/ 702469 h 1378620"/>
              <a:gd name="connsiteX320" fmla="*/ 7144 w 1710531"/>
              <a:gd name="connsiteY32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52538 w 1710531"/>
              <a:gd name="connsiteY240" fmla="*/ 1221582 h 1378620"/>
              <a:gd name="connsiteX241" fmla="*/ 1264444 w 1710531"/>
              <a:gd name="connsiteY241" fmla="*/ 1223963 h 1378620"/>
              <a:gd name="connsiteX242" fmla="*/ 1283494 w 1710531"/>
              <a:gd name="connsiteY242" fmla="*/ 1228725 h 1378620"/>
              <a:gd name="connsiteX243" fmla="*/ 1283494 w 1710531"/>
              <a:gd name="connsiteY243" fmla="*/ 1290638 h 1378620"/>
              <a:gd name="connsiteX244" fmla="*/ 1276350 w 1710531"/>
              <a:gd name="connsiteY244" fmla="*/ 1297782 h 1378620"/>
              <a:gd name="connsiteX245" fmla="*/ 1273969 w 1710531"/>
              <a:gd name="connsiteY245" fmla="*/ 1304925 h 1378620"/>
              <a:gd name="connsiteX246" fmla="*/ 1264444 w 1710531"/>
              <a:gd name="connsiteY246" fmla="*/ 1319213 h 1378620"/>
              <a:gd name="connsiteX247" fmla="*/ 1252538 w 1710531"/>
              <a:gd name="connsiteY247" fmla="*/ 1335882 h 1378620"/>
              <a:gd name="connsiteX248" fmla="*/ 1247775 w 1710531"/>
              <a:gd name="connsiteY248" fmla="*/ 1373982 h 1378620"/>
              <a:gd name="connsiteX249" fmla="*/ 1257300 w 1710531"/>
              <a:gd name="connsiteY249" fmla="*/ 1376363 h 1378620"/>
              <a:gd name="connsiteX250" fmla="*/ 1233488 w 1710531"/>
              <a:gd name="connsiteY250" fmla="*/ 1376363 h 1378620"/>
              <a:gd name="connsiteX251" fmla="*/ 1196975 w 1710531"/>
              <a:gd name="connsiteY251" fmla="*/ 1372270 h 1378620"/>
              <a:gd name="connsiteX252" fmla="*/ 1085850 w 1710531"/>
              <a:gd name="connsiteY252" fmla="*/ 1338263 h 1378620"/>
              <a:gd name="connsiteX253" fmla="*/ 1050132 w 1710531"/>
              <a:gd name="connsiteY253" fmla="*/ 1328738 h 1378620"/>
              <a:gd name="connsiteX254" fmla="*/ 1007269 w 1710531"/>
              <a:gd name="connsiteY254" fmla="*/ 1326357 h 1378620"/>
              <a:gd name="connsiteX255" fmla="*/ 952500 w 1710531"/>
              <a:gd name="connsiteY255" fmla="*/ 1321594 h 1378620"/>
              <a:gd name="connsiteX256" fmla="*/ 888207 w 1710531"/>
              <a:gd name="connsiteY256" fmla="*/ 1314450 h 1378620"/>
              <a:gd name="connsiteX257" fmla="*/ 764927 w 1710531"/>
              <a:gd name="connsiteY257" fmla="*/ 1300262 h 1378620"/>
              <a:gd name="connsiteX258" fmla="*/ 635794 w 1710531"/>
              <a:gd name="connsiteY258" fmla="*/ 1309688 h 1378620"/>
              <a:gd name="connsiteX259" fmla="*/ 485775 w 1710531"/>
              <a:gd name="connsiteY259" fmla="*/ 1312069 h 1378620"/>
              <a:gd name="connsiteX260" fmla="*/ 478632 w 1710531"/>
              <a:gd name="connsiteY260" fmla="*/ 1314450 h 1378620"/>
              <a:gd name="connsiteX261" fmla="*/ 428625 w 1710531"/>
              <a:gd name="connsiteY261" fmla="*/ 1312069 h 1378620"/>
              <a:gd name="connsiteX262" fmla="*/ 431007 w 1710531"/>
              <a:gd name="connsiteY262" fmla="*/ 1285875 h 1378620"/>
              <a:gd name="connsiteX263" fmla="*/ 423863 w 1710531"/>
              <a:gd name="connsiteY263" fmla="*/ 1250157 h 1378620"/>
              <a:gd name="connsiteX264" fmla="*/ 421482 w 1710531"/>
              <a:gd name="connsiteY264" fmla="*/ 1243013 h 1378620"/>
              <a:gd name="connsiteX265" fmla="*/ 414338 w 1710531"/>
              <a:gd name="connsiteY265" fmla="*/ 1238250 h 1378620"/>
              <a:gd name="connsiteX266" fmla="*/ 402432 w 1710531"/>
              <a:gd name="connsiteY266" fmla="*/ 1226344 h 1378620"/>
              <a:gd name="connsiteX267" fmla="*/ 397669 w 1710531"/>
              <a:gd name="connsiteY267" fmla="*/ 1219200 h 1378620"/>
              <a:gd name="connsiteX268" fmla="*/ 390525 w 1710531"/>
              <a:gd name="connsiteY268" fmla="*/ 1212057 h 1378620"/>
              <a:gd name="connsiteX269" fmla="*/ 383382 w 1710531"/>
              <a:gd name="connsiteY269" fmla="*/ 1197769 h 1378620"/>
              <a:gd name="connsiteX270" fmla="*/ 385763 w 1710531"/>
              <a:gd name="connsiteY270" fmla="*/ 1185863 h 1378620"/>
              <a:gd name="connsiteX271" fmla="*/ 395288 w 1710531"/>
              <a:gd name="connsiteY271" fmla="*/ 1171575 h 1378620"/>
              <a:gd name="connsiteX272" fmla="*/ 404813 w 1710531"/>
              <a:gd name="connsiteY272" fmla="*/ 1150144 h 1378620"/>
              <a:gd name="connsiteX273" fmla="*/ 407194 w 1710531"/>
              <a:gd name="connsiteY273" fmla="*/ 1143000 h 1378620"/>
              <a:gd name="connsiteX274" fmla="*/ 414338 w 1710531"/>
              <a:gd name="connsiteY274" fmla="*/ 1135857 h 1378620"/>
              <a:gd name="connsiteX275" fmla="*/ 464344 w 1710531"/>
              <a:gd name="connsiteY275" fmla="*/ 1128713 h 1378620"/>
              <a:gd name="connsiteX276" fmla="*/ 464344 w 1710531"/>
              <a:gd name="connsiteY276" fmla="*/ 1090613 h 1378620"/>
              <a:gd name="connsiteX277" fmla="*/ 466725 w 1710531"/>
              <a:gd name="connsiteY277" fmla="*/ 1071563 h 1378620"/>
              <a:gd name="connsiteX278" fmla="*/ 459582 w 1710531"/>
              <a:gd name="connsiteY278" fmla="*/ 1052513 h 1378620"/>
              <a:gd name="connsiteX279" fmla="*/ 452438 w 1710531"/>
              <a:gd name="connsiteY279" fmla="*/ 1047750 h 1378620"/>
              <a:gd name="connsiteX280" fmla="*/ 442913 w 1710531"/>
              <a:gd name="connsiteY280" fmla="*/ 1035844 h 1378620"/>
              <a:gd name="connsiteX281" fmla="*/ 433388 w 1710531"/>
              <a:gd name="connsiteY281" fmla="*/ 1026319 h 1378620"/>
              <a:gd name="connsiteX282" fmla="*/ 433388 w 1710531"/>
              <a:gd name="connsiteY282" fmla="*/ 1012032 h 1378620"/>
              <a:gd name="connsiteX283" fmla="*/ 428625 w 1710531"/>
              <a:gd name="connsiteY283" fmla="*/ 973932 h 1378620"/>
              <a:gd name="connsiteX284" fmla="*/ 423863 w 1710531"/>
              <a:gd name="connsiteY284" fmla="*/ 966788 h 1378620"/>
              <a:gd name="connsiteX285" fmla="*/ 416719 w 1710531"/>
              <a:gd name="connsiteY285" fmla="*/ 962025 h 1378620"/>
              <a:gd name="connsiteX286" fmla="*/ 409575 w 1710531"/>
              <a:gd name="connsiteY286" fmla="*/ 954882 h 1378620"/>
              <a:gd name="connsiteX287" fmla="*/ 402432 w 1710531"/>
              <a:gd name="connsiteY287" fmla="*/ 952500 h 1378620"/>
              <a:gd name="connsiteX288" fmla="*/ 395288 w 1710531"/>
              <a:gd name="connsiteY288" fmla="*/ 947738 h 1378620"/>
              <a:gd name="connsiteX289" fmla="*/ 381000 w 1710531"/>
              <a:gd name="connsiteY289" fmla="*/ 942975 h 1378620"/>
              <a:gd name="connsiteX290" fmla="*/ 369094 w 1710531"/>
              <a:gd name="connsiteY290" fmla="*/ 921544 h 1378620"/>
              <a:gd name="connsiteX291" fmla="*/ 361950 w 1710531"/>
              <a:gd name="connsiteY291" fmla="*/ 916782 h 1378620"/>
              <a:gd name="connsiteX292" fmla="*/ 350044 w 1710531"/>
              <a:gd name="connsiteY292" fmla="*/ 895350 h 1378620"/>
              <a:gd name="connsiteX293" fmla="*/ 345282 w 1710531"/>
              <a:gd name="connsiteY293" fmla="*/ 888207 h 1378620"/>
              <a:gd name="connsiteX294" fmla="*/ 338138 w 1710531"/>
              <a:gd name="connsiteY294" fmla="*/ 873919 h 1378620"/>
              <a:gd name="connsiteX295" fmla="*/ 330994 w 1710531"/>
              <a:gd name="connsiteY295" fmla="*/ 869157 h 1378620"/>
              <a:gd name="connsiteX296" fmla="*/ 319088 w 1710531"/>
              <a:gd name="connsiteY296" fmla="*/ 859632 h 1378620"/>
              <a:gd name="connsiteX297" fmla="*/ 314325 w 1710531"/>
              <a:gd name="connsiteY297" fmla="*/ 852488 h 1378620"/>
              <a:gd name="connsiteX298" fmla="*/ 300038 w 1710531"/>
              <a:gd name="connsiteY298" fmla="*/ 842963 h 1378620"/>
              <a:gd name="connsiteX299" fmla="*/ 273844 w 1710531"/>
              <a:gd name="connsiteY299" fmla="*/ 838200 h 1378620"/>
              <a:gd name="connsiteX300" fmla="*/ 264319 w 1710531"/>
              <a:gd name="connsiteY300" fmla="*/ 835819 h 1378620"/>
              <a:gd name="connsiteX301" fmla="*/ 247650 w 1710531"/>
              <a:gd name="connsiteY301" fmla="*/ 833438 h 1378620"/>
              <a:gd name="connsiteX302" fmla="*/ 223838 w 1710531"/>
              <a:gd name="connsiteY302" fmla="*/ 823913 h 1378620"/>
              <a:gd name="connsiteX303" fmla="*/ 209550 w 1710531"/>
              <a:gd name="connsiteY303" fmla="*/ 814388 h 1378620"/>
              <a:gd name="connsiteX304" fmla="*/ 202407 w 1710531"/>
              <a:gd name="connsiteY304" fmla="*/ 807244 h 1378620"/>
              <a:gd name="connsiteX305" fmla="*/ 195263 w 1710531"/>
              <a:gd name="connsiteY305" fmla="*/ 804863 h 1378620"/>
              <a:gd name="connsiteX306" fmla="*/ 180975 w 1710531"/>
              <a:gd name="connsiteY306" fmla="*/ 797719 h 1378620"/>
              <a:gd name="connsiteX307" fmla="*/ 173832 w 1710531"/>
              <a:gd name="connsiteY307" fmla="*/ 792957 h 1378620"/>
              <a:gd name="connsiteX308" fmla="*/ 157163 w 1710531"/>
              <a:gd name="connsiteY308" fmla="*/ 788194 h 1378620"/>
              <a:gd name="connsiteX309" fmla="*/ 107157 w 1710531"/>
              <a:gd name="connsiteY309" fmla="*/ 790575 h 1378620"/>
              <a:gd name="connsiteX310" fmla="*/ 97632 w 1710531"/>
              <a:gd name="connsiteY310" fmla="*/ 792957 h 1378620"/>
              <a:gd name="connsiteX311" fmla="*/ 61913 w 1710531"/>
              <a:gd name="connsiteY311" fmla="*/ 790575 h 1378620"/>
              <a:gd name="connsiteX312" fmla="*/ 54769 w 1710531"/>
              <a:gd name="connsiteY312" fmla="*/ 785813 h 1378620"/>
              <a:gd name="connsiteX313" fmla="*/ 47625 w 1710531"/>
              <a:gd name="connsiteY313" fmla="*/ 771525 h 1378620"/>
              <a:gd name="connsiteX314" fmla="*/ 42863 w 1710531"/>
              <a:gd name="connsiteY314" fmla="*/ 764382 h 1378620"/>
              <a:gd name="connsiteX315" fmla="*/ 40482 w 1710531"/>
              <a:gd name="connsiteY315" fmla="*/ 757238 h 1378620"/>
              <a:gd name="connsiteX316" fmla="*/ 26194 w 1710531"/>
              <a:gd name="connsiteY316" fmla="*/ 750094 h 1378620"/>
              <a:gd name="connsiteX317" fmla="*/ 7144 w 1710531"/>
              <a:gd name="connsiteY317" fmla="*/ 728663 h 1378620"/>
              <a:gd name="connsiteX318" fmla="*/ 0 w 1710531"/>
              <a:gd name="connsiteY318" fmla="*/ 702469 h 1378620"/>
              <a:gd name="connsiteX319" fmla="*/ 7144 w 1710531"/>
              <a:gd name="connsiteY31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78632 w 1710531"/>
              <a:gd name="connsiteY259" fmla="*/ 1314450 h 1378620"/>
              <a:gd name="connsiteX260" fmla="*/ 428625 w 1710531"/>
              <a:gd name="connsiteY260" fmla="*/ 1312069 h 1378620"/>
              <a:gd name="connsiteX261" fmla="*/ 431007 w 1710531"/>
              <a:gd name="connsiteY261" fmla="*/ 1285875 h 1378620"/>
              <a:gd name="connsiteX262" fmla="*/ 423863 w 1710531"/>
              <a:gd name="connsiteY262" fmla="*/ 1250157 h 1378620"/>
              <a:gd name="connsiteX263" fmla="*/ 421482 w 1710531"/>
              <a:gd name="connsiteY263" fmla="*/ 1243013 h 1378620"/>
              <a:gd name="connsiteX264" fmla="*/ 414338 w 1710531"/>
              <a:gd name="connsiteY264" fmla="*/ 1238250 h 1378620"/>
              <a:gd name="connsiteX265" fmla="*/ 402432 w 1710531"/>
              <a:gd name="connsiteY265" fmla="*/ 1226344 h 1378620"/>
              <a:gd name="connsiteX266" fmla="*/ 397669 w 1710531"/>
              <a:gd name="connsiteY266" fmla="*/ 1219200 h 1378620"/>
              <a:gd name="connsiteX267" fmla="*/ 390525 w 1710531"/>
              <a:gd name="connsiteY267" fmla="*/ 1212057 h 1378620"/>
              <a:gd name="connsiteX268" fmla="*/ 383382 w 1710531"/>
              <a:gd name="connsiteY268" fmla="*/ 1197769 h 1378620"/>
              <a:gd name="connsiteX269" fmla="*/ 385763 w 1710531"/>
              <a:gd name="connsiteY269" fmla="*/ 1185863 h 1378620"/>
              <a:gd name="connsiteX270" fmla="*/ 395288 w 1710531"/>
              <a:gd name="connsiteY270" fmla="*/ 1171575 h 1378620"/>
              <a:gd name="connsiteX271" fmla="*/ 404813 w 1710531"/>
              <a:gd name="connsiteY271" fmla="*/ 1150144 h 1378620"/>
              <a:gd name="connsiteX272" fmla="*/ 407194 w 1710531"/>
              <a:gd name="connsiteY272" fmla="*/ 1143000 h 1378620"/>
              <a:gd name="connsiteX273" fmla="*/ 414338 w 1710531"/>
              <a:gd name="connsiteY273" fmla="*/ 1135857 h 1378620"/>
              <a:gd name="connsiteX274" fmla="*/ 464344 w 1710531"/>
              <a:gd name="connsiteY274" fmla="*/ 1128713 h 1378620"/>
              <a:gd name="connsiteX275" fmla="*/ 464344 w 1710531"/>
              <a:gd name="connsiteY275" fmla="*/ 1090613 h 1378620"/>
              <a:gd name="connsiteX276" fmla="*/ 466725 w 1710531"/>
              <a:gd name="connsiteY276" fmla="*/ 1071563 h 1378620"/>
              <a:gd name="connsiteX277" fmla="*/ 459582 w 1710531"/>
              <a:gd name="connsiteY277" fmla="*/ 1052513 h 1378620"/>
              <a:gd name="connsiteX278" fmla="*/ 452438 w 1710531"/>
              <a:gd name="connsiteY278" fmla="*/ 1047750 h 1378620"/>
              <a:gd name="connsiteX279" fmla="*/ 442913 w 1710531"/>
              <a:gd name="connsiteY279" fmla="*/ 1035844 h 1378620"/>
              <a:gd name="connsiteX280" fmla="*/ 433388 w 1710531"/>
              <a:gd name="connsiteY280" fmla="*/ 1026319 h 1378620"/>
              <a:gd name="connsiteX281" fmla="*/ 433388 w 1710531"/>
              <a:gd name="connsiteY281" fmla="*/ 1012032 h 1378620"/>
              <a:gd name="connsiteX282" fmla="*/ 428625 w 1710531"/>
              <a:gd name="connsiteY282" fmla="*/ 973932 h 1378620"/>
              <a:gd name="connsiteX283" fmla="*/ 423863 w 1710531"/>
              <a:gd name="connsiteY283" fmla="*/ 966788 h 1378620"/>
              <a:gd name="connsiteX284" fmla="*/ 416719 w 1710531"/>
              <a:gd name="connsiteY284" fmla="*/ 962025 h 1378620"/>
              <a:gd name="connsiteX285" fmla="*/ 409575 w 1710531"/>
              <a:gd name="connsiteY285" fmla="*/ 954882 h 1378620"/>
              <a:gd name="connsiteX286" fmla="*/ 402432 w 1710531"/>
              <a:gd name="connsiteY286" fmla="*/ 952500 h 1378620"/>
              <a:gd name="connsiteX287" fmla="*/ 395288 w 1710531"/>
              <a:gd name="connsiteY287" fmla="*/ 947738 h 1378620"/>
              <a:gd name="connsiteX288" fmla="*/ 381000 w 1710531"/>
              <a:gd name="connsiteY288" fmla="*/ 942975 h 1378620"/>
              <a:gd name="connsiteX289" fmla="*/ 369094 w 1710531"/>
              <a:gd name="connsiteY289" fmla="*/ 921544 h 1378620"/>
              <a:gd name="connsiteX290" fmla="*/ 361950 w 1710531"/>
              <a:gd name="connsiteY290" fmla="*/ 916782 h 1378620"/>
              <a:gd name="connsiteX291" fmla="*/ 350044 w 1710531"/>
              <a:gd name="connsiteY291" fmla="*/ 895350 h 1378620"/>
              <a:gd name="connsiteX292" fmla="*/ 345282 w 1710531"/>
              <a:gd name="connsiteY292" fmla="*/ 888207 h 1378620"/>
              <a:gd name="connsiteX293" fmla="*/ 338138 w 1710531"/>
              <a:gd name="connsiteY293" fmla="*/ 873919 h 1378620"/>
              <a:gd name="connsiteX294" fmla="*/ 330994 w 1710531"/>
              <a:gd name="connsiteY294" fmla="*/ 869157 h 1378620"/>
              <a:gd name="connsiteX295" fmla="*/ 319088 w 1710531"/>
              <a:gd name="connsiteY295" fmla="*/ 859632 h 1378620"/>
              <a:gd name="connsiteX296" fmla="*/ 314325 w 1710531"/>
              <a:gd name="connsiteY296" fmla="*/ 852488 h 1378620"/>
              <a:gd name="connsiteX297" fmla="*/ 300038 w 1710531"/>
              <a:gd name="connsiteY297" fmla="*/ 842963 h 1378620"/>
              <a:gd name="connsiteX298" fmla="*/ 273844 w 1710531"/>
              <a:gd name="connsiteY298" fmla="*/ 838200 h 1378620"/>
              <a:gd name="connsiteX299" fmla="*/ 264319 w 1710531"/>
              <a:gd name="connsiteY299" fmla="*/ 835819 h 1378620"/>
              <a:gd name="connsiteX300" fmla="*/ 247650 w 1710531"/>
              <a:gd name="connsiteY300" fmla="*/ 833438 h 1378620"/>
              <a:gd name="connsiteX301" fmla="*/ 223838 w 1710531"/>
              <a:gd name="connsiteY301" fmla="*/ 823913 h 1378620"/>
              <a:gd name="connsiteX302" fmla="*/ 209550 w 1710531"/>
              <a:gd name="connsiteY302" fmla="*/ 814388 h 1378620"/>
              <a:gd name="connsiteX303" fmla="*/ 202407 w 1710531"/>
              <a:gd name="connsiteY303" fmla="*/ 807244 h 1378620"/>
              <a:gd name="connsiteX304" fmla="*/ 195263 w 1710531"/>
              <a:gd name="connsiteY304" fmla="*/ 804863 h 1378620"/>
              <a:gd name="connsiteX305" fmla="*/ 180975 w 1710531"/>
              <a:gd name="connsiteY305" fmla="*/ 797719 h 1378620"/>
              <a:gd name="connsiteX306" fmla="*/ 173832 w 1710531"/>
              <a:gd name="connsiteY306" fmla="*/ 792957 h 1378620"/>
              <a:gd name="connsiteX307" fmla="*/ 157163 w 1710531"/>
              <a:gd name="connsiteY307" fmla="*/ 788194 h 1378620"/>
              <a:gd name="connsiteX308" fmla="*/ 107157 w 1710531"/>
              <a:gd name="connsiteY308" fmla="*/ 790575 h 1378620"/>
              <a:gd name="connsiteX309" fmla="*/ 97632 w 1710531"/>
              <a:gd name="connsiteY309" fmla="*/ 792957 h 1378620"/>
              <a:gd name="connsiteX310" fmla="*/ 61913 w 1710531"/>
              <a:gd name="connsiteY310" fmla="*/ 790575 h 1378620"/>
              <a:gd name="connsiteX311" fmla="*/ 54769 w 1710531"/>
              <a:gd name="connsiteY311" fmla="*/ 785813 h 1378620"/>
              <a:gd name="connsiteX312" fmla="*/ 47625 w 1710531"/>
              <a:gd name="connsiteY312" fmla="*/ 771525 h 1378620"/>
              <a:gd name="connsiteX313" fmla="*/ 42863 w 1710531"/>
              <a:gd name="connsiteY313" fmla="*/ 764382 h 1378620"/>
              <a:gd name="connsiteX314" fmla="*/ 40482 w 1710531"/>
              <a:gd name="connsiteY314" fmla="*/ 757238 h 1378620"/>
              <a:gd name="connsiteX315" fmla="*/ 26194 w 1710531"/>
              <a:gd name="connsiteY315" fmla="*/ 750094 h 1378620"/>
              <a:gd name="connsiteX316" fmla="*/ 7144 w 1710531"/>
              <a:gd name="connsiteY316" fmla="*/ 728663 h 1378620"/>
              <a:gd name="connsiteX317" fmla="*/ 0 w 1710531"/>
              <a:gd name="connsiteY317" fmla="*/ 702469 h 1378620"/>
              <a:gd name="connsiteX318" fmla="*/ 7144 w 1710531"/>
              <a:gd name="connsiteY318"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233488 w 1710531"/>
              <a:gd name="connsiteY249" fmla="*/ 1376363 h 1378620"/>
              <a:gd name="connsiteX250" fmla="*/ 1196975 w 1710531"/>
              <a:gd name="connsiteY250" fmla="*/ 1372270 h 1378620"/>
              <a:gd name="connsiteX251" fmla="*/ 1085850 w 1710531"/>
              <a:gd name="connsiteY251" fmla="*/ 1338263 h 1378620"/>
              <a:gd name="connsiteX252" fmla="*/ 1050132 w 1710531"/>
              <a:gd name="connsiteY252" fmla="*/ 1328738 h 1378620"/>
              <a:gd name="connsiteX253" fmla="*/ 1007269 w 1710531"/>
              <a:gd name="connsiteY253" fmla="*/ 1326357 h 1378620"/>
              <a:gd name="connsiteX254" fmla="*/ 952500 w 1710531"/>
              <a:gd name="connsiteY254" fmla="*/ 1321594 h 1378620"/>
              <a:gd name="connsiteX255" fmla="*/ 888207 w 1710531"/>
              <a:gd name="connsiteY255" fmla="*/ 1314450 h 1378620"/>
              <a:gd name="connsiteX256" fmla="*/ 764927 w 1710531"/>
              <a:gd name="connsiteY256" fmla="*/ 1300262 h 1378620"/>
              <a:gd name="connsiteX257" fmla="*/ 635794 w 1710531"/>
              <a:gd name="connsiteY257" fmla="*/ 1309688 h 1378620"/>
              <a:gd name="connsiteX258" fmla="*/ 485775 w 1710531"/>
              <a:gd name="connsiteY258" fmla="*/ 1312069 h 1378620"/>
              <a:gd name="connsiteX259" fmla="*/ 428625 w 1710531"/>
              <a:gd name="connsiteY259" fmla="*/ 1312069 h 1378620"/>
              <a:gd name="connsiteX260" fmla="*/ 431007 w 1710531"/>
              <a:gd name="connsiteY260" fmla="*/ 1285875 h 1378620"/>
              <a:gd name="connsiteX261" fmla="*/ 423863 w 1710531"/>
              <a:gd name="connsiteY261" fmla="*/ 1250157 h 1378620"/>
              <a:gd name="connsiteX262" fmla="*/ 421482 w 1710531"/>
              <a:gd name="connsiteY262" fmla="*/ 1243013 h 1378620"/>
              <a:gd name="connsiteX263" fmla="*/ 414338 w 1710531"/>
              <a:gd name="connsiteY263" fmla="*/ 1238250 h 1378620"/>
              <a:gd name="connsiteX264" fmla="*/ 402432 w 1710531"/>
              <a:gd name="connsiteY264" fmla="*/ 1226344 h 1378620"/>
              <a:gd name="connsiteX265" fmla="*/ 397669 w 1710531"/>
              <a:gd name="connsiteY265" fmla="*/ 1219200 h 1378620"/>
              <a:gd name="connsiteX266" fmla="*/ 390525 w 1710531"/>
              <a:gd name="connsiteY266" fmla="*/ 1212057 h 1378620"/>
              <a:gd name="connsiteX267" fmla="*/ 383382 w 1710531"/>
              <a:gd name="connsiteY267" fmla="*/ 1197769 h 1378620"/>
              <a:gd name="connsiteX268" fmla="*/ 385763 w 1710531"/>
              <a:gd name="connsiteY268" fmla="*/ 1185863 h 1378620"/>
              <a:gd name="connsiteX269" fmla="*/ 395288 w 1710531"/>
              <a:gd name="connsiteY269" fmla="*/ 1171575 h 1378620"/>
              <a:gd name="connsiteX270" fmla="*/ 404813 w 1710531"/>
              <a:gd name="connsiteY270" fmla="*/ 1150144 h 1378620"/>
              <a:gd name="connsiteX271" fmla="*/ 407194 w 1710531"/>
              <a:gd name="connsiteY271" fmla="*/ 1143000 h 1378620"/>
              <a:gd name="connsiteX272" fmla="*/ 414338 w 1710531"/>
              <a:gd name="connsiteY272" fmla="*/ 1135857 h 1378620"/>
              <a:gd name="connsiteX273" fmla="*/ 464344 w 1710531"/>
              <a:gd name="connsiteY273" fmla="*/ 1128713 h 1378620"/>
              <a:gd name="connsiteX274" fmla="*/ 464344 w 1710531"/>
              <a:gd name="connsiteY274" fmla="*/ 1090613 h 1378620"/>
              <a:gd name="connsiteX275" fmla="*/ 466725 w 1710531"/>
              <a:gd name="connsiteY275" fmla="*/ 1071563 h 1378620"/>
              <a:gd name="connsiteX276" fmla="*/ 459582 w 1710531"/>
              <a:gd name="connsiteY276" fmla="*/ 1052513 h 1378620"/>
              <a:gd name="connsiteX277" fmla="*/ 452438 w 1710531"/>
              <a:gd name="connsiteY277" fmla="*/ 1047750 h 1378620"/>
              <a:gd name="connsiteX278" fmla="*/ 442913 w 1710531"/>
              <a:gd name="connsiteY278" fmla="*/ 1035844 h 1378620"/>
              <a:gd name="connsiteX279" fmla="*/ 433388 w 1710531"/>
              <a:gd name="connsiteY279" fmla="*/ 1026319 h 1378620"/>
              <a:gd name="connsiteX280" fmla="*/ 433388 w 1710531"/>
              <a:gd name="connsiteY280" fmla="*/ 1012032 h 1378620"/>
              <a:gd name="connsiteX281" fmla="*/ 428625 w 1710531"/>
              <a:gd name="connsiteY281" fmla="*/ 973932 h 1378620"/>
              <a:gd name="connsiteX282" fmla="*/ 423863 w 1710531"/>
              <a:gd name="connsiteY282" fmla="*/ 966788 h 1378620"/>
              <a:gd name="connsiteX283" fmla="*/ 416719 w 1710531"/>
              <a:gd name="connsiteY283" fmla="*/ 962025 h 1378620"/>
              <a:gd name="connsiteX284" fmla="*/ 409575 w 1710531"/>
              <a:gd name="connsiteY284" fmla="*/ 954882 h 1378620"/>
              <a:gd name="connsiteX285" fmla="*/ 402432 w 1710531"/>
              <a:gd name="connsiteY285" fmla="*/ 952500 h 1378620"/>
              <a:gd name="connsiteX286" fmla="*/ 395288 w 1710531"/>
              <a:gd name="connsiteY286" fmla="*/ 947738 h 1378620"/>
              <a:gd name="connsiteX287" fmla="*/ 381000 w 1710531"/>
              <a:gd name="connsiteY287" fmla="*/ 942975 h 1378620"/>
              <a:gd name="connsiteX288" fmla="*/ 369094 w 1710531"/>
              <a:gd name="connsiteY288" fmla="*/ 921544 h 1378620"/>
              <a:gd name="connsiteX289" fmla="*/ 361950 w 1710531"/>
              <a:gd name="connsiteY289" fmla="*/ 916782 h 1378620"/>
              <a:gd name="connsiteX290" fmla="*/ 350044 w 1710531"/>
              <a:gd name="connsiteY290" fmla="*/ 895350 h 1378620"/>
              <a:gd name="connsiteX291" fmla="*/ 345282 w 1710531"/>
              <a:gd name="connsiteY291" fmla="*/ 888207 h 1378620"/>
              <a:gd name="connsiteX292" fmla="*/ 338138 w 1710531"/>
              <a:gd name="connsiteY292" fmla="*/ 873919 h 1378620"/>
              <a:gd name="connsiteX293" fmla="*/ 330994 w 1710531"/>
              <a:gd name="connsiteY293" fmla="*/ 869157 h 1378620"/>
              <a:gd name="connsiteX294" fmla="*/ 319088 w 1710531"/>
              <a:gd name="connsiteY294" fmla="*/ 859632 h 1378620"/>
              <a:gd name="connsiteX295" fmla="*/ 314325 w 1710531"/>
              <a:gd name="connsiteY295" fmla="*/ 852488 h 1378620"/>
              <a:gd name="connsiteX296" fmla="*/ 300038 w 1710531"/>
              <a:gd name="connsiteY296" fmla="*/ 842963 h 1378620"/>
              <a:gd name="connsiteX297" fmla="*/ 273844 w 1710531"/>
              <a:gd name="connsiteY297" fmla="*/ 838200 h 1378620"/>
              <a:gd name="connsiteX298" fmla="*/ 264319 w 1710531"/>
              <a:gd name="connsiteY298" fmla="*/ 835819 h 1378620"/>
              <a:gd name="connsiteX299" fmla="*/ 247650 w 1710531"/>
              <a:gd name="connsiteY299" fmla="*/ 833438 h 1378620"/>
              <a:gd name="connsiteX300" fmla="*/ 223838 w 1710531"/>
              <a:gd name="connsiteY300" fmla="*/ 823913 h 1378620"/>
              <a:gd name="connsiteX301" fmla="*/ 209550 w 1710531"/>
              <a:gd name="connsiteY301" fmla="*/ 814388 h 1378620"/>
              <a:gd name="connsiteX302" fmla="*/ 202407 w 1710531"/>
              <a:gd name="connsiteY302" fmla="*/ 807244 h 1378620"/>
              <a:gd name="connsiteX303" fmla="*/ 195263 w 1710531"/>
              <a:gd name="connsiteY303" fmla="*/ 804863 h 1378620"/>
              <a:gd name="connsiteX304" fmla="*/ 180975 w 1710531"/>
              <a:gd name="connsiteY304" fmla="*/ 797719 h 1378620"/>
              <a:gd name="connsiteX305" fmla="*/ 173832 w 1710531"/>
              <a:gd name="connsiteY305" fmla="*/ 792957 h 1378620"/>
              <a:gd name="connsiteX306" fmla="*/ 157163 w 1710531"/>
              <a:gd name="connsiteY306" fmla="*/ 788194 h 1378620"/>
              <a:gd name="connsiteX307" fmla="*/ 107157 w 1710531"/>
              <a:gd name="connsiteY307" fmla="*/ 790575 h 1378620"/>
              <a:gd name="connsiteX308" fmla="*/ 97632 w 1710531"/>
              <a:gd name="connsiteY308" fmla="*/ 792957 h 1378620"/>
              <a:gd name="connsiteX309" fmla="*/ 61913 w 1710531"/>
              <a:gd name="connsiteY309" fmla="*/ 790575 h 1378620"/>
              <a:gd name="connsiteX310" fmla="*/ 54769 w 1710531"/>
              <a:gd name="connsiteY310" fmla="*/ 785813 h 1378620"/>
              <a:gd name="connsiteX311" fmla="*/ 47625 w 1710531"/>
              <a:gd name="connsiteY311" fmla="*/ 771525 h 1378620"/>
              <a:gd name="connsiteX312" fmla="*/ 42863 w 1710531"/>
              <a:gd name="connsiteY312" fmla="*/ 764382 h 1378620"/>
              <a:gd name="connsiteX313" fmla="*/ 40482 w 1710531"/>
              <a:gd name="connsiteY313" fmla="*/ 757238 h 1378620"/>
              <a:gd name="connsiteX314" fmla="*/ 26194 w 1710531"/>
              <a:gd name="connsiteY314" fmla="*/ 750094 h 1378620"/>
              <a:gd name="connsiteX315" fmla="*/ 7144 w 1710531"/>
              <a:gd name="connsiteY315" fmla="*/ 728663 h 1378620"/>
              <a:gd name="connsiteX316" fmla="*/ 0 w 1710531"/>
              <a:gd name="connsiteY316" fmla="*/ 702469 h 1378620"/>
              <a:gd name="connsiteX317" fmla="*/ 7144 w 1710531"/>
              <a:gd name="connsiteY317"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47775 w 1710531"/>
              <a:gd name="connsiteY247" fmla="*/ 1373982 h 1378620"/>
              <a:gd name="connsiteX248" fmla="*/ 1257300 w 1710531"/>
              <a:gd name="connsiteY248" fmla="*/ 1376363 h 1378620"/>
              <a:gd name="connsiteX249" fmla="*/ 1196975 w 1710531"/>
              <a:gd name="connsiteY249" fmla="*/ 1372270 h 1378620"/>
              <a:gd name="connsiteX250" fmla="*/ 1085850 w 1710531"/>
              <a:gd name="connsiteY250" fmla="*/ 1338263 h 1378620"/>
              <a:gd name="connsiteX251" fmla="*/ 1050132 w 1710531"/>
              <a:gd name="connsiteY251" fmla="*/ 1328738 h 1378620"/>
              <a:gd name="connsiteX252" fmla="*/ 1007269 w 1710531"/>
              <a:gd name="connsiteY252" fmla="*/ 1326357 h 1378620"/>
              <a:gd name="connsiteX253" fmla="*/ 952500 w 1710531"/>
              <a:gd name="connsiteY253" fmla="*/ 1321594 h 1378620"/>
              <a:gd name="connsiteX254" fmla="*/ 888207 w 1710531"/>
              <a:gd name="connsiteY254" fmla="*/ 1314450 h 1378620"/>
              <a:gd name="connsiteX255" fmla="*/ 764927 w 1710531"/>
              <a:gd name="connsiteY255" fmla="*/ 1300262 h 1378620"/>
              <a:gd name="connsiteX256" fmla="*/ 635794 w 1710531"/>
              <a:gd name="connsiteY256" fmla="*/ 1309688 h 1378620"/>
              <a:gd name="connsiteX257" fmla="*/ 485775 w 1710531"/>
              <a:gd name="connsiteY257" fmla="*/ 1312069 h 1378620"/>
              <a:gd name="connsiteX258" fmla="*/ 428625 w 1710531"/>
              <a:gd name="connsiteY258" fmla="*/ 1312069 h 1378620"/>
              <a:gd name="connsiteX259" fmla="*/ 431007 w 1710531"/>
              <a:gd name="connsiteY259" fmla="*/ 1285875 h 1378620"/>
              <a:gd name="connsiteX260" fmla="*/ 423863 w 1710531"/>
              <a:gd name="connsiteY260" fmla="*/ 1250157 h 1378620"/>
              <a:gd name="connsiteX261" fmla="*/ 421482 w 1710531"/>
              <a:gd name="connsiteY261" fmla="*/ 1243013 h 1378620"/>
              <a:gd name="connsiteX262" fmla="*/ 414338 w 1710531"/>
              <a:gd name="connsiteY262" fmla="*/ 1238250 h 1378620"/>
              <a:gd name="connsiteX263" fmla="*/ 402432 w 1710531"/>
              <a:gd name="connsiteY263" fmla="*/ 1226344 h 1378620"/>
              <a:gd name="connsiteX264" fmla="*/ 397669 w 1710531"/>
              <a:gd name="connsiteY264" fmla="*/ 1219200 h 1378620"/>
              <a:gd name="connsiteX265" fmla="*/ 390525 w 1710531"/>
              <a:gd name="connsiteY265" fmla="*/ 1212057 h 1378620"/>
              <a:gd name="connsiteX266" fmla="*/ 383382 w 1710531"/>
              <a:gd name="connsiteY266" fmla="*/ 1197769 h 1378620"/>
              <a:gd name="connsiteX267" fmla="*/ 385763 w 1710531"/>
              <a:gd name="connsiteY267" fmla="*/ 1185863 h 1378620"/>
              <a:gd name="connsiteX268" fmla="*/ 395288 w 1710531"/>
              <a:gd name="connsiteY268" fmla="*/ 1171575 h 1378620"/>
              <a:gd name="connsiteX269" fmla="*/ 404813 w 1710531"/>
              <a:gd name="connsiteY269" fmla="*/ 1150144 h 1378620"/>
              <a:gd name="connsiteX270" fmla="*/ 407194 w 1710531"/>
              <a:gd name="connsiteY270" fmla="*/ 1143000 h 1378620"/>
              <a:gd name="connsiteX271" fmla="*/ 414338 w 1710531"/>
              <a:gd name="connsiteY271" fmla="*/ 1135857 h 1378620"/>
              <a:gd name="connsiteX272" fmla="*/ 464344 w 1710531"/>
              <a:gd name="connsiteY272" fmla="*/ 1128713 h 1378620"/>
              <a:gd name="connsiteX273" fmla="*/ 464344 w 1710531"/>
              <a:gd name="connsiteY273" fmla="*/ 1090613 h 1378620"/>
              <a:gd name="connsiteX274" fmla="*/ 466725 w 1710531"/>
              <a:gd name="connsiteY274" fmla="*/ 1071563 h 1378620"/>
              <a:gd name="connsiteX275" fmla="*/ 459582 w 1710531"/>
              <a:gd name="connsiteY275" fmla="*/ 1052513 h 1378620"/>
              <a:gd name="connsiteX276" fmla="*/ 452438 w 1710531"/>
              <a:gd name="connsiteY276" fmla="*/ 1047750 h 1378620"/>
              <a:gd name="connsiteX277" fmla="*/ 442913 w 1710531"/>
              <a:gd name="connsiteY277" fmla="*/ 1035844 h 1378620"/>
              <a:gd name="connsiteX278" fmla="*/ 433388 w 1710531"/>
              <a:gd name="connsiteY278" fmla="*/ 1026319 h 1378620"/>
              <a:gd name="connsiteX279" fmla="*/ 433388 w 1710531"/>
              <a:gd name="connsiteY279" fmla="*/ 1012032 h 1378620"/>
              <a:gd name="connsiteX280" fmla="*/ 428625 w 1710531"/>
              <a:gd name="connsiteY280" fmla="*/ 973932 h 1378620"/>
              <a:gd name="connsiteX281" fmla="*/ 423863 w 1710531"/>
              <a:gd name="connsiteY281" fmla="*/ 966788 h 1378620"/>
              <a:gd name="connsiteX282" fmla="*/ 416719 w 1710531"/>
              <a:gd name="connsiteY282" fmla="*/ 962025 h 1378620"/>
              <a:gd name="connsiteX283" fmla="*/ 409575 w 1710531"/>
              <a:gd name="connsiteY283" fmla="*/ 954882 h 1378620"/>
              <a:gd name="connsiteX284" fmla="*/ 402432 w 1710531"/>
              <a:gd name="connsiteY284" fmla="*/ 952500 h 1378620"/>
              <a:gd name="connsiteX285" fmla="*/ 395288 w 1710531"/>
              <a:gd name="connsiteY285" fmla="*/ 947738 h 1378620"/>
              <a:gd name="connsiteX286" fmla="*/ 381000 w 1710531"/>
              <a:gd name="connsiteY286" fmla="*/ 942975 h 1378620"/>
              <a:gd name="connsiteX287" fmla="*/ 369094 w 1710531"/>
              <a:gd name="connsiteY287" fmla="*/ 921544 h 1378620"/>
              <a:gd name="connsiteX288" fmla="*/ 361950 w 1710531"/>
              <a:gd name="connsiteY288" fmla="*/ 916782 h 1378620"/>
              <a:gd name="connsiteX289" fmla="*/ 350044 w 1710531"/>
              <a:gd name="connsiteY289" fmla="*/ 895350 h 1378620"/>
              <a:gd name="connsiteX290" fmla="*/ 345282 w 1710531"/>
              <a:gd name="connsiteY290" fmla="*/ 888207 h 1378620"/>
              <a:gd name="connsiteX291" fmla="*/ 338138 w 1710531"/>
              <a:gd name="connsiteY291" fmla="*/ 873919 h 1378620"/>
              <a:gd name="connsiteX292" fmla="*/ 330994 w 1710531"/>
              <a:gd name="connsiteY292" fmla="*/ 869157 h 1378620"/>
              <a:gd name="connsiteX293" fmla="*/ 319088 w 1710531"/>
              <a:gd name="connsiteY293" fmla="*/ 859632 h 1378620"/>
              <a:gd name="connsiteX294" fmla="*/ 314325 w 1710531"/>
              <a:gd name="connsiteY294" fmla="*/ 852488 h 1378620"/>
              <a:gd name="connsiteX295" fmla="*/ 300038 w 1710531"/>
              <a:gd name="connsiteY295" fmla="*/ 842963 h 1378620"/>
              <a:gd name="connsiteX296" fmla="*/ 273844 w 1710531"/>
              <a:gd name="connsiteY296" fmla="*/ 838200 h 1378620"/>
              <a:gd name="connsiteX297" fmla="*/ 264319 w 1710531"/>
              <a:gd name="connsiteY297" fmla="*/ 835819 h 1378620"/>
              <a:gd name="connsiteX298" fmla="*/ 247650 w 1710531"/>
              <a:gd name="connsiteY298" fmla="*/ 833438 h 1378620"/>
              <a:gd name="connsiteX299" fmla="*/ 223838 w 1710531"/>
              <a:gd name="connsiteY299" fmla="*/ 823913 h 1378620"/>
              <a:gd name="connsiteX300" fmla="*/ 209550 w 1710531"/>
              <a:gd name="connsiteY300" fmla="*/ 814388 h 1378620"/>
              <a:gd name="connsiteX301" fmla="*/ 202407 w 1710531"/>
              <a:gd name="connsiteY301" fmla="*/ 807244 h 1378620"/>
              <a:gd name="connsiteX302" fmla="*/ 195263 w 1710531"/>
              <a:gd name="connsiteY302" fmla="*/ 804863 h 1378620"/>
              <a:gd name="connsiteX303" fmla="*/ 180975 w 1710531"/>
              <a:gd name="connsiteY303" fmla="*/ 797719 h 1378620"/>
              <a:gd name="connsiteX304" fmla="*/ 173832 w 1710531"/>
              <a:gd name="connsiteY304" fmla="*/ 792957 h 1378620"/>
              <a:gd name="connsiteX305" fmla="*/ 157163 w 1710531"/>
              <a:gd name="connsiteY305" fmla="*/ 788194 h 1378620"/>
              <a:gd name="connsiteX306" fmla="*/ 107157 w 1710531"/>
              <a:gd name="connsiteY306" fmla="*/ 790575 h 1378620"/>
              <a:gd name="connsiteX307" fmla="*/ 97632 w 1710531"/>
              <a:gd name="connsiteY307" fmla="*/ 792957 h 1378620"/>
              <a:gd name="connsiteX308" fmla="*/ 61913 w 1710531"/>
              <a:gd name="connsiteY308" fmla="*/ 790575 h 1378620"/>
              <a:gd name="connsiteX309" fmla="*/ 54769 w 1710531"/>
              <a:gd name="connsiteY309" fmla="*/ 785813 h 1378620"/>
              <a:gd name="connsiteX310" fmla="*/ 47625 w 1710531"/>
              <a:gd name="connsiteY310" fmla="*/ 771525 h 1378620"/>
              <a:gd name="connsiteX311" fmla="*/ 42863 w 1710531"/>
              <a:gd name="connsiteY311" fmla="*/ 764382 h 1378620"/>
              <a:gd name="connsiteX312" fmla="*/ 40482 w 1710531"/>
              <a:gd name="connsiteY312" fmla="*/ 757238 h 1378620"/>
              <a:gd name="connsiteX313" fmla="*/ 26194 w 1710531"/>
              <a:gd name="connsiteY313" fmla="*/ 750094 h 1378620"/>
              <a:gd name="connsiteX314" fmla="*/ 7144 w 1710531"/>
              <a:gd name="connsiteY314" fmla="*/ 728663 h 1378620"/>
              <a:gd name="connsiteX315" fmla="*/ 0 w 1710531"/>
              <a:gd name="connsiteY315" fmla="*/ 702469 h 1378620"/>
              <a:gd name="connsiteX316" fmla="*/ 7144 w 1710531"/>
              <a:gd name="connsiteY316"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73969 w 1710531"/>
              <a:gd name="connsiteY244" fmla="*/ 1304925 h 1378620"/>
              <a:gd name="connsiteX245" fmla="*/ 1264444 w 1710531"/>
              <a:gd name="connsiteY245" fmla="*/ 1319213 h 1378620"/>
              <a:gd name="connsiteX246" fmla="*/ 1252538 w 1710531"/>
              <a:gd name="connsiteY246" fmla="*/ 1335882 h 1378620"/>
              <a:gd name="connsiteX247" fmla="*/ 1257300 w 1710531"/>
              <a:gd name="connsiteY247" fmla="*/ 1376363 h 1378620"/>
              <a:gd name="connsiteX248" fmla="*/ 1196975 w 1710531"/>
              <a:gd name="connsiteY248" fmla="*/ 1372270 h 1378620"/>
              <a:gd name="connsiteX249" fmla="*/ 1085850 w 1710531"/>
              <a:gd name="connsiteY249" fmla="*/ 1338263 h 1378620"/>
              <a:gd name="connsiteX250" fmla="*/ 1050132 w 1710531"/>
              <a:gd name="connsiteY250" fmla="*/ 1328738 h 1378620"/>
              <a:gd name="connsiteX251" fmla="*/ 1007269 w 1710531"/>
              <a:gd name="connsiteY251" fmla="*/ 1326357 h 1378620"/>
              <a:gd name="connsiteX252" fmla="*/ 952500 w 1710531"/>
              <a:gd name="connsiteY252" fmla="*/ 1321594 h 1378620"/>
              <a:gd name="connsiteX253" fmla="*/ 888207 w 1710531"/>
              <a:gd name="connsiteY253" fmla="*/ 1314450 h 1378620"/>
              <a:gd name="connsiteX254" fmla="*/ 764927 w 1710531"/>
              <a:gd name="connsiteY254" fmla="*/ 1300262 h 1378620"/>
              <a:gd name="connsiteX255" fmla="*/ 635794 w 1710531"/>
              <a:gd name="connsiteY255" fmla="*/ 1309688 h 1378620"/>
              <a:gd name="connsiteX256" fmla="*/ 485775 w 1710531"/>
              <a:gd name="connsiteY256" fmla="*/ 1312069 h 1378620"/>
              <a:gd name="connsiteX257" fmla="*/ 428625 w 1710531"/>
              <a:gd name="connsiteY257" fmla="*/ 1312069 h 1378620"/>
              <a:gd name="connsiteX258" fmla="*/ 431007 w 1710531"/>
              <a:gd name="connsiteY258" fmla="*/ 1285875 h 1378620"/>
              <a:gd name="connsiteX259" fmla="*/ 423863 w 1710531"/>
              <a:gd name="connsiteY259" fmla="*/ 1250157 h 1378620"/>
              <a:gd name="connsiteX260" fmla="*/ 421482 w 1710531"/>
              <a:gd name="connsiteY260" fmla="*/ 1243013 h 1378620"/>
              <a:gd name="connsiteX261" fmla="*/ 414338 w 1710531"/>
              <a:gd name="connsiteY261" fmla="*/ 1238250 h 1378620"/>
              <a:gd name="connsiteX262" fmla="*/ 402432 w 1710531"/>
              <a:gd name="connsiteY262" fmla="*/ 1226344 h 1378620"/>
              <a:gd name="connsiteX263" fmla="*/ 397669 w 1710531"/>
              <a:gd name="connsiteY263" fmla="*/ 1219200 h 1378620"/>
              <a:gd name="connsiteX264" fmla="*/ 390525 w 1710531"/>
              <a:gd name="connsiteY264" fmla="*/ 1212057 h 1378620"/>
              <a:gd name="connsiteX265" fmla="*/ 383382 w 1710531"/>
              <a:gd name="connsiteY265" fmla="*/ 1197769 h 1378620"/>
              <a:gd name="connsiteX266" fmla="*/ 385763 w 1710531"/>
              <a:gd name="connsiteY266" fmla="*/ 1185863 h 1378620"/>
              <a:gd name="connsiteX267" fmla="*/ 395288 w 1710531"/>
              <a:gd name="connsiteY267" fmla="*/ 1171575 h 1378620"/>
              <a:gd name="connsiteX268" fmla="*/ 404813 w 1710531"/>
              <a:gd name="connsiteY268" fmla="*/ 1150144 h 1378620"/>
              <a:gd name="connsiteX269" fmla="*/ 407194 w 1710531"/>
              <a:gd name="connsiteY269" fmla="*/ 1143000 h 1378620"/>
              <a:gd name="connsiteX270" fmla="*/ 414338 w 1710531"/>
              <a:gd name="connsiteY270" fmla="*/ 1135857 h 1378620"/>
              <a:gd name="connsiteX271" fmla="*/ 464344 w 1710531"/>
              <a:gd name="connsiteY271" fmla="*/ 1128713 h 1378620"/>
              <a:gd name="connsiteX272" fmla="*/ 464344 w 1710531"/>
              <a:gd name="connsiteY272" fmla="*/ 1090613 h 1378620"/>
              <a:gd name="connsiteX273" fmla="*/ 466725 w 1710531"/>
              <a:gd name="connsiteY273" fmla="*/ 1071563 h 1378620"/>
              <a:gd name="connsiteX274" fmla="*/ 459582 w 1710531"/>
              <a:gd name="connsiteY274" fmla="*/ 1052513 h 1378620"/>
              <a:gd name="connsiteX275" fmla="*/ 452438 w 1710531"/>
              <a:gd name="connsiteY275" fmla="*/ 1047750 h 1378620"/>
              <a:gd name="connsiteX276" fmla="*/ 442913 w 1710531"/>
              <a:gd name="connsiteY276" fmla="*/ 1035844 h 1378620"/>
              <a:gd name="connsiteX277" fmla="*/ 433388 w 1710531"/>
              <a:gd name="connsiteY277" fmla="*/ 1026319 h 1378620"/>
              <a:gd name="connsiteX278" fmla="*/ 433388 w 1710531"/>
              <a:gd name="connsiteY278" fmla="*/ 1012032 h 1378620"/>
              <a:gd name="connsiteX279" fmla="*/ 428625 w 1710531"/>
              <a:gd name="connsiteY279" fmla="*/ 973932 h 1378620"/>
              <a:gd name="connsiteX280" fmla="*/ 423863 w 1710531"/>
              <a:gd name="connsiteY280" fmla="*/ 966788 h 1378620"/>
              <a:gd name="connsiteX281" fmla="*/ 416719 w 1710531"/>
              <a:gd name="connsiteY281" fmla="*/ 962025 h 1378620"/>
              <a:gd name="connsiteX282" fmla="*/ 409575 w 1710531"/>
              <a:gd name="connsiteY282" fmla="*/ 954882 h 1378620"/>
              <a:gd name="connsiteX283" fmla="*/ 402432 w 1710531"/>
              <a:gd name="connsiteY283" fmla="*/ 952500 h 1378620"/>
              <a:gd name="connsiteX284" fmla="*/ 395288 w 1710531"/>
              <a:gd name="connsiteY284" fmla="*/ 947738 h 1378620"/>
              <a:gd name="connsiteX285" fmla="*/ 381000 w 1710531"/>
              <a:gd name="connsiteY285" fmla="*/ 942975 h 1378620"/>
              <a:gd name="connsiteX286" fmla="*/ 369094 w 1710531"/>
              <a:gd name="connsiteY286" fmla="*/ 921544 h 1378620"/>
              <a:gd name="connsiteX287" fmla="*/ 361950 w 1710531"/>
              <a:gd name="connsiteY287" fmla="*/ 916782 h 1378620"/>
              <a:gd name="connsiteX288" fmla="*/ 350044 w 1710531"/>
              <a:gd name="connsiteY288" fmla="*/ 895350 h 1378620"/>
              <a:gd name="connsiteX289" fmla="*/ 345282 w 1710531"/>
              <a:gd name="connsiteY289" fmla="*/ 888207 h 1378620"/>
              <a:gd name="connsiteX290" fmla="*/ 338138 w 1710531"/>
              <a:gd name="connsiteY290" fmla="*/ 873919 h 1378620"/>
              <a:gd name="connsiteX291" fmla="*/ 330994 w 1710531"/>
              <a:gd name="connsiteY291" fmla="*/ 869157 h 1378620"/>
              <a:gd name="connsiteX292" fmla="*/ 319088 w 1710531"/>
              <a:gd name="connsiteY292" fmla="*/ 859632 h 1378620"/>
              <a:gd name="connsiteX293" fmla="*/ 314325 w 1710531"/>
              <a:gd name="connsiteY293" fmla="*/ 852488 h 1378620"/>
              <a:gd name="connsiteX294" fmla="*/ 300038 w 1710531"/>
              <a:gd name="connsiteY294" fmla="*/ 842963 h 1378620"/>
              <a:gd name="connsiteX295" fmla="*/ 273844 w 1710531"/>
              <a:gd name="connsiteY295" fmla="*/ 838200 h 1378620"/>
              <a:gd name="connsiteX296" fmla="*/ 264319 w 1710531"/>
              <a:gd name="connsiteY296" fmla="*/ 835819 h 1378620"/>
              <a:gd name="connsiteX297" fmla="*/ 247650 w 1710531"/>
              <a:gd name="connsiteY297" fmla="*/ 833438 h 1378620"/>
              <a:gd name="connsiteX298" fmla="*/ 223838 w 1710531"/>
              <a:gd name="connsiteY298" fmla="*/ 823913 h 1378620"/>
              <a:gd name="connsiteX299" fmla="*/ 209550 w 1710531"/>
              <a:gd name="connsiteY299" fmla="*/ 814388 h 1378620"/>
              <a:gd name="connsiteX300" fmla="*/ 202407 w 1710531"/>
              <a:gd name="connsiteY300" fmla="*/ 807244 h 1378620"/>
              <a:gd name="connsiteX301" fmla="*/ 195263 w 1710531"/>
              <a:gd name="connsiteY301" fmla="*/ 804863 h 1378620"/>
              <a:gd name="connsiteX302" fmla="*/ 180975 w 1710531"/>
              <a:gd name="connsiteY302" fmla="*/ 797719 h 1378620"/>
              <a:gd name="connsiteX303" fmla="*/ 173832 w 1710531"/>
              <a:gd name="connsiteY303" fmla="*/ 792957 h 1378620"/>
              <a:gd name="connsiteX304" fmla="*/ 157163 w 1710531"/>
              <a:gd name="connsiteY304" fmla="*/ 788194 h 1378620"/>
              <a:gd name="connsiteX305" fmla="*/ 107157 w 1710531"/>
              <a:gd name="connsiteY305" fmla="*/ 790575 h 1378620"/>
              <a:gd name="connsiteX306" fmla="*/ 97632 w 1710531"/>
              <a:gd name="connsiteY306" fmla="*/ 792957 h 1378620"/>
              <a:gd name="connsiteX307" fmla="*/ 61913 w 1710531"/>
              <a:gd name="connsiteY307" fmla="*/ 790575 h 1378620"/>
              <a:gd name="connsiteX308" fmla="*/ 54769 w 1710531"/>
              <a:gd name="connsiteY308" fmla="*/ 785813 h 1378620"/>
              <a:gd name="connsiteX309" fmla="*/ 47625 w 1710531"/>
              <a:gd name="connsiteY309" fmla="*/ 771525 h 1378620"/>
              <a:gd name="connsiteX310" fmla="*/ 42863 w 1710531"/>
              <a:gd name="connsiteY310" fmla="*/ 764382 h 1378620"/>
              <a:gd name="connsiteX311" fmla="*/ 40482 w 1710531"/>
              <a:gd name="connsiteY311" fmla="*/ 757238 h 1378620"/>
              <a:gd name="connsiteX312" fmla="*/ 26194 w 1710531"/>
              <a:gd name="connsiteY312" fmla="*/ 750094 h 1378620"/>
              <a:gd name="connsiteX313" fmla="*/ 7144 w 1710531"/>
              <a:gd name="connsiteY313" fmla="*/ 728663 h 1378620"/>
              <a:gd name="connsiteX314" fmla="*/ 0 w 1710531"/>
              <a:gd name="connsiteY314" fmla="*/ 702469 h 1378620"/>
              <a:gd name="connsiteX315" fmla="*/ 7144 w 1710531"/>
              <a:gd name="connsiteY315"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3463 w 1710531"/>
              <a:gd name="connsiteY226" fmla="*/ 1040607 h 1378620"/>
              <a:gd name="connsiteX227" fmla="*/ 1035844 w 1710531"/>
              <a:gd name="connsiteY227" fmla="*/ 1064419 h 1378620"/>
              <a:gd name="connsiteX228" fmla="*/ 1042988 w 1710531"/>
              <a:gd name="connsiteY228" fmla="*/ 1066800 h 1378620"/>
              <a:gd name="connsiteX229" fmla="*/ 1052513 w 1710531"/>
              <a:gd name="connsiteY229" fmla="*/ 1081088 h 1378620"/>
              <a:gd name="connsiteX230" fmla="*/ 1057275 w 1710531"/>
              <a:gd name="connsiteY230" fmla="*/ 1123950 h 1378620"/>
              <a:gd name="connsiteX231" fmla="*/ 1059657 w 1710531"/>
              <a:gd name="connsiteY231" fmla="*/ 1154907 h 1378620"/>
              <a:gd name="connsiteX232" fmla="*/ 1073944 w 1710531"/>
              <a:gd name="connsiteY232" fmla="*/ 1159669 h 1378620"/>
              <a:gd name="connsiteX233" fmla="*/ 1081088 w 1710531"/>
              <a:gd name="connsiteY233" fmla="*/ 1173957 h 1378620"/>
              <a:gd name="connsiteX234" fmla="*/ 1083469 w 1710531"/>
              <a:gd name="connsiteY234" fmla="*/ 1181100 h 1378620"/>
              <a:gd name="connsiteX235" fmla="*/ 1107282 w 1710531"/>
              <a:gd name="connsiteY235" fmla="*/ 1193007 h 1378620"/>
              <a:gd name="connsiteX236" fmla="*/ 1195388 w 1710531"/>
              <a:gd name="connsiteY236" fmla="*/ 1195388 h 1378620"/>
              <a:gd name="connsiteX237" fmla="*/ 1204913 w 1710531"/>
              <a:gd name="connsiteY237" fmla="*/ 1197769 h 1378620"/>
              <a:gd name="connsiteX238" fmla="*/ 1233488 w 1710531"/>
              <a:gd name="connsiteY238" fmla="*/ 1202532 h 1378620"/>
              <a:gd name="connsiteX239" fmla="*/ 1245394 w 1710531"/>
              <a:gd name="connsiteY239" fmla="*/ 1216819 h 1378620"/>
              <a:gd name="connsiteX240" fmla="*/ 1264444 w 1710531"/>
              <a:gd name="connsiteY240" fmla="*/ 1223963 h 1378620"/>
              <a:gd name="connsiteX241" fmla="*/ 1283494 w 1710531"/>
              <a:gd name="connsiteY241" fmla="*/ 1228725 h 1378620"/>
              <a:gd name="connsiteX242" fmla="*/ 1283494 w 1710531"/>
              <a:gd name="connsiteY242" fmla="*/ 1290638 h 1378620"/>
              <a:gd name="connsiteX243" fmla="*/ 1276350 w 1710531"/>
              <a:gd name="connsiteY243" fmla="*/ 1297782 h 1378620"/>
              <a:gd name="connsiteX244" fmla="*/ 1264444 w 1710531"/>
              <a:gd name="connsiteY244" fmla="*/ 1319213 h 1378620"/>
              <a:gd name="connsiteX245" fmla="*/ 1252538 w 1710531"/>
              <a:gd name="connsiteY245" fmla="*/ 1335882 h 1378620"/>
              <a:gd name="connsiteX246" fmla="*/ 1257300 w 1710531"/>
              <a:gd name="connsiteY246" fmla="*/ 1376363 h 1378620"/>
              <a:gd name="connsiteX247" fmla="*/ 1196975 w 1710531"/>
              <a:gd name="connsiteY247" fmla="*/ 1372270 h 1378620"/>
              <a:gd name="connsiteX248" fmla="*/ 1085850 w 1710531"/>
              <a:gd name="connsiteY248" fmla="*/ 1338263 h 1378620"/>
              <a:gd name="connsiteX249" fmla="*/ 1050132 w 1710531"/>
              <a:gd name="connsiteY249" fmla="*/ 1328738 h 1378620"/>
              <a:gd name="connsiteX250" fmla="*/ 1007269 w 1710531"/>
              <a:gd name="connsiteY250" fmla="*/ 1326357 h 1378620"/>
              <a:gd name="connsiteX251" fmla="*/ 952500 w 1710531"/>
              <a:gd name="connsiteY251" fmla="*/ 1321594 h 1378620"/>
              <a:gd name="connsiteX252" fmla="*/ 888207 w 1710531"/>
              <a:gd name="connsiteY252" fmla="*/ 1314450 h 1378620"/>
              <a:gd name="connsiteX253" fmla="*/ 764927 w 1710531"/>
              <a:gd name="connsiteY253" fmla="*/ 1300262 h 1378620"/>
              <a:gd name="connsiteX254" fmla="*/ 635794 w 1710531"/>
              <a:gd name="connsiteY254" fmla="*/ 1309688 h 1378620"/>
              <a:gd name="connsiteX255" fmla="*/ 485775 w 1710531"/>
              <a:gd name="connsiteY255" fmla="*/ 1312069 h 1378620"/>
              <a:gd name="connsiteX256" fmla="*/ 428625 w 1710531"/>
              <a:gd name="connsiteY256" fmla="*/ 1312069 h 1378620"/>
              <a:gd name="connsiteX257" fmla="*/ 431007 w 1710531"/>
              <a:gd name="connsiteY257" fmla="*/ 1285875 h 1378620"/>
              <a:gd name="connsiteX258" fmla="*/ 423863 w 1710531"/>
              <a:gd name="connsiteY258" fmla="*/ 1250157 h 1378620"/>
              <a:gd name="connsiteX259" fmla="*/ 421482 w 1710531"/>
              <a:gd name="connsiteY259" fmla="*/ 1243013 h 1378620"/>
              <a:gd name="connsiteX260" fmla="*/ 414338 w 1710531"/>
              <a:gd name="connsiteY260" fmla="*/ 1238250 h 1378620"/>
              <a:gd name="connsiteX261" fmla="*/ 402432 w 1710531"/>
              <a:gd name="connsiteY261" fmla="*/ 1226344 h 1378620"/>
              <a:gd name="connsiteX262" fmla="*/ 397669 w 1710531"/>
              <a:gd name="connsiteY262" fmla="*/ 1219200 h 1378620"/>
              <a:gd name="connsiteX263" fmla="*/ 390525 w 1710531"/>
              <a:gd name="connsiteY263" fmla="*/ 1212057 h 1378620"/>
              <a:gd name="connsiteX264" fmla="*/ 383382 w 1710531"/>
              <a:gd name="connsiteY264" fmla="*/ 1197769 h 1378620"/>
              <a:gd name="connsiteX265" fmla="*/ 385763 w 1710531"/>
              <a:gd name="connsiteY265" fmla="*/ 1185863 h 1378620"/>
              <a:gd name="connsiteX266" fmla="*/ 395288 w 1710531"/>
              <a:gd name="connsiteY266" fmla="*/ 1171575 h 1378620"/>
              <a:gd name="connsiteX267" fmla="*/ 404813 w 1710531"/>
              <a:gd name="connsiteY267" fmla="*/ 1150144 h 1378620"/>
              <a:gd name="connsiteX268" fmla="*/ 407194 w 1710531"/>
              <a:gd name="connsiteY268" fmla="*/ 1143000 h 1378620"/>
              <a:gd name="connsiteX269" fmla="*/ 414338 w 1710531"/>
              <a:gd name="connsiteY269" fmla="*/ 1135857 h 1378620"/>
              <a:gd name="connsiteX270" fmla="*/ 464344 w 1710531"/>
              <a:gd name="connsiteY270" fmla="*/ 1128713 h 1378620"/>
              <a:gd name="connsiteX271" fmla="*/ 464344 w 1710531"/>
              <a:gd name="connsiteY271" fmla="*/ 1090613 h 1378620"/>
              <a:gd name="connsiteX272" fmla="*/ 466725 w 1710531"/>
              <a:gd name="connsiteY272" fmla="*/ 1071563 h 1378620"/>
              <a:gd name="connsiteX273" fmla="*/ 459582 w 1710531"/>
              <a:gd name="connsiteY273" fmla="*/ 1052513 h 1378620"/>
              <a:gd name="connsiteX274" fmla="*/ 452438 w 1710531"/>
              <a:gd name="connsiteY274" fmla="*/ 1047750 h 1378620"/>
              <a:gd name="connsiteX275" fmla="*/ 442913 w 1710531"/>
              <a:gd name="connsiteY275" fmla="*/ 1035844 h 1378620"/>
              <a:gd name="connsiteX276" fmla="*/ 433388 w 1710531"/>
              <a:gd name="connsiteY276" fmla="*/ 1026319 h 1378620"/>
              <a:gd name="connsiteX277" fmla="*/ 433388 w 1710531"/>
              <a:gd name="connsiteY277" fmla="*/ 1012032 h 1378620"/>
              <a:gd name="connsiteX278" fmla="*/ 428625 w 1710531"/>
              <a:gd name="connsiteY278" fmla="*/ 973932 h 1378620"/>
              <a:gd name="connsiteX279" fmla="*/ 423863 w 1710531"/>
              <a:gd name="connsiteY279" fmla="*/ 966788 h 1378620"/>
              <a:gd name="connsiteX280" fmla="*/ 416719 w 1710531"/>
              <a:gd name="connsiteY280" fmla="*/ 962025 h 1378620"/>
              <a:gd name="connsiteX281" fmla="*/ 409575 w 1710531"/>
              <a:gd name="connsiteY281" fmla="*/ 954882 h 1378620"/>
              <a:gd name="connsiteX282" fmla="*/ 402432 w 1710531"/>
              <a:gd name="connsiteY282" fmla="*/ 952500 h 1378620"/>
              <a:gd name="connsiteX283" fmla="*/ 395288 w 1710531"/>
              <a:gd name="connsiteY283" fmla="*/ 947738 h 1378620"/>
              <a:gd name="connsiteX284" fmla="*/ 381000 w 1710531"/>
              <a:gd name="connsiteY284" fmla="*/ 942975 h 1378620"/>
              <a:gd name="connsiteX285" fmla="*/ 369094 w 1710531"/>
              <a:gd name="connsiteY285" fmla="*/ 921544 h 1378620"/>
              <a:gd name="connsiteX286" fmla="*/ 361950 w 1710531"/>
              <a:gd name="connsiteY286" fmla="*/ 916782 h 1378620"/>
              <a:gd name="connsiteX287" fmla="*/ 350044 w 1710531"/>
              <a:gd name="connsiteY287" fmla="*/ 895350 h 1378620"/>
              <a:gd name="connsiteX288" fmla="*/ 345282 w 1710531"/>
              <a:gd name="connsiteY288" fmla="*/ 888207 h 1378620"/>
              <a:gd name="connsiteX289" fmla="*/ 338138 w 1710531"/>
              <a:gd name="connsiteY289" fmla="*/ 873919 h 1378620"/>
              <a:gd name="connsiteX290" fmla="*/ 330994 w 1710531"/>
              <a:gd name="connsiteY290" fmla="*/ 869157 h 1378620"/>
              <a:gd name="connsiteX291" fmla="*/ 319088 w 1710531"/>
              <a:gd name="connsiteY291" fmla="*/ 859632 h 1378620"/>
              <a:gd name="connsiteX292" fmla="*/ 314325 w 1710531"/>
              <a:gd name="connsiteY292" fmla="*/ 852488 h 1378620"/>
              <a:gd name="connsiteX293" fmla="*/ 300038 w 1710531"/>
              <a:gd name="connsiteY293" fmla="*/ 842963 h 1378620"/>
              <a:gd name="connsiteX294" fmla="*/ 273844 w 1710531"/>
              <a:gd name="connsiteY294" fmla="*/ 838200 h 1378620"/>
              <a:gd name="connsiteX295" fmla="*/ 264319 w 1710531"/>
              <a:gd name="connsiteY295" fmla="*/ 835819 h 1378620"/>
              <a:gd name="connsiteX296" fmla="*/ 247650 w 1710531"/>
              <a:gd name="connsiteY296" fmla="*/ 833438 h 1378620"/>
              <a:gd name="connsiteX297" fmla="*/ 223838 w 1710531"/>
              <a:gd name="connsiteY297" fmla="*/ 823913 h 1378620"/>
              <a:gd name="connsiteX298" fmla="*/ 209550 w 1710531"/>
              <a:gd name="connsiteY298" fmla="*/ 814388 h 1378620"/>
              <a:gd name="connsiteX299" fmla="*/ 202407 w 1710531"/>
              <a:gd name="connsiteY299" fmla="*/ 807244 h 1378620"/>
              <a:gd name="connsiteX300" fmla="*/ 195263 w 1710531"/>
              <a:gd name="connsiteY300" fmla="*/ 804863 h 1378620"/>
              <a:gd name="connsiteX301" fmla="*/ 180975 w 1710531"/>
              <a:gd name="connsiteY301" fmla="*/ 797719 h 1378620"/>
              <a:gd name="connsiteX302" fmla="*/ 173832 w 1710531"/>
              <a:gd name="connsiteY302" fmla="*/ 792957 h 1378620"/>
              <a:gd name="connsiteX303" fmla="*/ 157163 w 1710531"/>
              <a:gd name="connsiteY303" fmla="*/ 788194 h 1378620"/>
              <a:gd name="connsiteX304" fmla="*/ 107157 w 1710531"/>
              <a:gd name="connsiteY304" fmla="*/ 790575 h 1378620"/>
              <a:gd name="connsiteX305" fmla="*/ 97632 w 1710531"/>
              <a:gd name="connsiteY305" fmla="*/ 792957 h 1378620"/>
              <a:gd name="connsiteX306" fmla="*/ 61913 w 1710531"/>
              <a:gd name="connsiteY306" fmla="*/ 790575 h 1378620"/>
              <a:gd name="connsiteX307" fmla="*/ 54769 w 1710531"/>
              <a:gd name="connsiteY307" fmla="*/ 785813 h 1378620"/>
              <a:gd name="connsiteX308" fmla="*/ 47625 w 1710531"/>
              <a:gd name="connsiteY308" fmla="*/ 771525 h 1378620"/>
              <a:gd name="connsiteX309" fmla="*/ 42863 w 1710531"/>
              <a:gd name="connsiteY309" fmla="*/ 764382 h 1378620"/>
              <a:gd name="connsiteX310" fmla="*/ 40482 w 1710531"/>
              <a:gd name="connsiteY310" fmla="*/ 757238 h 1378620"/>
              <a:gd name="connsiteX311" fmla="*/ 26194 w 1710531"/>
              <a:gd name="connsiteY311" fmla="*/ 750094 h 1378620"/>
              <a:gd name="connsiteX312" fmla="*/ 7144 w 1710531"/>
              <a:gd name="connsiteY312" fmla="*/ 728663 h 1378620"/>
              <a:gd name="connsiteX313" fmla="*/ 0 w 1710531"/>
              <a:gd name="connsiteY313" fmla="*/ 702469 h 1378620"/>
              <a:gd name="connsiteX314" fmla="*/ 7144 w 1710531"/>
              <a:gd name="connsiteY314"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42988 w 1710531"/>
              <a:gd name="connsiteY227" fmla="*/ 106680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8225 w 1710531"/>
              <a:gd name="connsiteY225" fmla="*/ 1026319 h 1378620"/>
              <a:gd name="connsiteX226" fmla="*/ 1035844 w 1710531"/>
              <a:gd name="connsiteY226" fmla="*/ 1064419 h 1378620"/>
              <a:gd name="connsiteX227" fmla="*/ 1052959 w 1710531"/>
              <a:gd name="connsiteY227" fmla="*/ 1012230 h 1378620"/>
              <a:gd name="connsiteX228" fmla="*/ 1052513 w 1710531"/>
              <a:gd name="connsiteY228" fmla="*/ 1081088 h 1378620"/>
              <a:gd name="connsiteX229" fmla="*/ 1057275 w 1710531"/>
              <a:gd name="connsiteY229" fmla="*/ 1123950 h 1378620"/>
              <a:gd name="connsiteX230" fmla="*/ 1059657 w 1710531"/>
              <a:gd name="connsiteY230" fmla="*/ 1154907 h 1378620"/>
              <a:gd name="connsiteX231" fmla="*/ 1073944 w 1710531"/>
              <a:gd name="connsiteY231" fmla="*/ 1159669 h 1378620"/>
              <a:gd name="connsiteX232" fmla="*/ 1081088 w 1710531"/>
              <a:gd name="connsiteY232" fmla="*/ 1173957 h 1378620"/>
              <a:gd name="connsiteX233" fmla="*/ 1083469 w 1710531"/>
              <a:gd name="connsiteY233" fmla="*/ 1181100 h 1378620"/>
              <a:gd name="connsiteX234" fmla="*/ 1107282 w 1710531"/>
              <a:gd name="connsiteY234" fmla="*/ 1193007 h 1378620"/>
              <a:gd name="connsiteX235" fmla="*/ 1195388 w 1710531"/>
              <a:gd name="connsiteY235" fmla="*/ 1195388 h 1378620"/>
              <a:gd name="connsiteX236" fmla="*/ 1204913 w 1710531"/>
              <a:gd name="connsiteY236" fmla="*/ 1197769 h 1378620"/>
              <a:gd name="connsiteX237" fmla="*/ 1233488 w 1710531"/>
              <a:gd name="connsiteY237" fmla="*/ 1202532 h 1378620"/>
              <a:gd name="connsiteX238" fmla="*/ 1245394 w 1710531"/>
              <a:gd name="connsiteY238" fmla="*/ 1216819 h 1378620"/>
              <a:gd name="connsiteX239" fmla="*/ 1264444 w 1710531"/>
              <a:gd name="connsiteY239" fmla="*/ 1223963 h 1378620"/>
              <a:gd name="connsiteX240" fmla="*/ 1283494 w 1710531"/>
              <a:gd name="connsiteY240" fmla="*/ 1228725 h 1378620"/>
              <a:gd name="connsiteX241" fmla="*/ 1283494 w 1710531"/>
              <a:gd name="connsiteY241" fmla="*/ 1290638 h 1378620"/>
              <a:gd name="connsiteX242" fmla="*/ 1276350 w 1710531"/>
              <a:gd name="connsiteY242" fmla="*/ 1297782 h 1378620"/>
              <a:gd name="connsiteX243" fmla="*/ 1264444 w 1710531"/>
              <a:gd name="connsiteY243" fmla="*/ 1319213 h 1378620"/>
              <a:gd name="connsiteX244" fmla="*/ 1252538 w 1710531"/>
              <a:gd name="connsiteY244" fmla="*/ 1335882 h 1378620"/>
              <a:gd name="connsiteX245" fmla="*/ 1257300 w 1710531"/>
              <a:gd name="connsiteY245" fmla="*/ 1376363 h 1378620"/>
              <a:gd name="connsiteX246" fmla="*/ 1196975 w 1710531"/>
              <a:gd name="connsiteY246" fmla="*/ 1372270 h 1378620"/>
              <a:gd name="connsiteX247" fmla="*/ 1085850 w 1710531"/>
              <a:gd name="connsiteY247" fmla="*/ 1338263 h 1378620"/>
              <a:gd name="connsiteX248" fmla="*/ 1050132 w 1710531"/>
              <a:gd name="connsiteY248" fmla="*/ 1328738 h 1378620"/>
              <a:gd name="connsiteX249" fmla="*/ 1007269 w 1710531"/>
              <a:gd name="connsiteY249" fmla="*/ 1326357 h 1378620"/>
              <a:gd name="connsiteX250" fmla="*/ 952500 w 1710531"/>
              <a:gd name="connsiteY250" fmla="*/ 1321594 h 1378620"/>
              <a:gd name="connsiteX251" fmla="*/ 888207 w 1710531"/>
              <a:gd name="connsiteY251" fmla="*/ 1314450 h 1378620"/>
              <a:gd name="connsiteX252" fmla="*/ 764927 w 1710531"/>
              <a:gd name="connsiteY252" fmla="*/ 1300262 h 1378620"/>
              <a:gd name="connsiteX253" fmla="*/ 635794 w 1710531"/>
              <a:gd name="connsiteY253" fmla="*/ 1309688 h 1378620"/>
              <a:gd name="connsiteX254" fmla="*/ 485775 w 1710531"/>
              <a:gd name="connsiteY254" fmla="*/ 1312069 h 1378620"/>
              <a:gd name="connsiteX255" fmla="*/ 428625 w 1710531"/>
              <a:gd name="connsiteY255" fmla="*/ 1312069 h 1378620"/>
              <a:gd name="connsiteX256" fmla="*/ 431007 w 1710531"/>
              <a:gd name="connsiteY256" fmla="*/ 1285875 h 1378620"/>
              <a:gd name="connsiteX257" fmla="*/ 423863 w 1710531"/>
              <a:gd name="connsiteY257" fmla="*/ 1250157 h 1378620"/>
              <a:gd name="connsiteX258" fmla="*/ 421482 w 1710531"/>
              <a:gd name="connsiteY258" fmla="*/ 1243013 h 1378620"/>
              <a:gd name="connsiteX259" fmla="*/ 414338 w 1710531"/>
              <a:gd name="connsiteY259" fmla="*/ 1238250 h 1378620"/>
              <a:gd name="connsiteX260" fmla="*/ 402432 w 1710531"/>
              <a:gd name="connsiteY260" fmla="*/ 1226344 h 1378620"/>
              <a:gd name="connsiteX261" fmla="*/ 397669 w 1710531"/>
              <a:gd name="connsiteY261" fmla="*/ 1219200 h 1378620"/>
              <a:gd name="connsiteX262" fmla="*/ 390525 w 1710531"/>
              <a:gd name="connsiteY262" fmla="*/ 1212057 h 1378620"/>
              <a:gd name="connsiteX263" fmla="*/ 383382 w 1710531"/>
              <a:gd name="connsiteY263" fmla="*/ 1197769 h 1378620"/>
              <a:gd name="connsiteX264" fmla="*/ 385763 w 1710531"/>
              <a:gd name="connsiteY264" fmla="*/ 1185863 h 1378620"/>
              <a:gd name="connsiteX265" fmla="*/ 395288 w 1710531"/>
              <a:gd name="connsiteY265" fmla="*/ 1171575 h 1378620"/>
              <a:gd name="connsiteX266" fmla="*/ 404813 w 1710531"/>
              <a:gd name="connsiteY266" fmla="*/ 1150144 h 1378620"/>
              <a:gd name="connsiteX267" fmla="*/ 407194 w 1710531"/>
              <a:gd name="connsiteY267" fmla="*/ 1143000 h 1378620"/>
              <a:gd name="connsiteX268" fmla="*/ 414338 w 1710531"/>
              <a:gd name="connsiteY268" fmla="*/ 1135857 h 1378620"/>
              <a:gd name="connsiteX269" fmla="*/ 464344 w 1710531"/>
              <a:gd name="connsiteY269" fmla="*/ 1128713 h 1378620"/>
              <a:gd name="connsiteX270" fmla="*/ 464344 w 1710531"/>
              <a:gd name="connsiteY270" fmla="*/ 1090613 h 1378620"/>
              <a:gd name="connsiteX271" fmla="*/ 466725 w 1710531"/>
              <a:gd name="connsiteY271" fmla="*/ 1071563 h 1378620"/>
              <a:gd name="connsiteX272" fmla="*/ 459582 w 1710531"/>
              <a:gd name="connsiteY272" fmla="*/ 1052513 h 1378620"/>
              <a:gd name="connsiteX273" fmla="*/ 452438 w 1710531"/>
              <a:gd name="connsiteY273" fmla="*/ 1047750 h 1378620"/>
              <a:gd name="connsiteX274" fmla="*/ 442913 w 1710531"/>
              <a:gd name="connsiteY274" fmla="*/ 1035844 h 1378620"/>
              <a:gd name="connsiteX275" fmla="*/ 433388 w 1710531"/>
              <a:gd name="connsiteY275" fmla="*/ 1026319 h 1378620"/>
              <a:gd name="connsiteX276" fmla="*/ 433388 w 1710531"/>
              <a:gd name="connsiteY276" fmla="*/ 1012032 h 1378620"/>
              <a:gd name="connsiteX277" fmla="*/ 428625 w 1710531"/>
              <a:gd name="connsiteY277" fmla="*/ 973932 h 1378620"/>
              <a:gd name="connsiteX278" fmla="*/ 423863 w 1710531"/>
              <a:gd name="connsiteY278" fmla="*/ 966788 h 1378620"/>
              <a:gd name="connsiteX279" fmla="*/ 416719 w 1710531"/>
              <a:gd name="connsiteY279" fmla="*/ 962025 h 1378620"/>
              <a:gd name="connsiteX280" fmla="*/ 409575 w 1710531"/>
              <a:gd name="connsiteY280" fmla="*/ 954882 h 1378620"/>
              <a:gd name="connsiteX281" fmla="*/ 402432 w 1710531"/>
              <a:gd name="connsiteY281" fmla="*/ 952500 h 1378620"/>
              <a:gd name="connsiteX282" fmla="*/ 395288 w 1710531"/>
              <a:gd name="connsiteY282" fmla="*/ 947738 h 1378620"/>
              <a:gd name="connsiteX283" fmla="*/ 381000 w 1710531"/>
              <a:gd name="connsiteY283" fmla="*/ 942975 h 1378620"/>
              <a:gd name="connsiteX284" fmla="*/ 369094 w 1710531"/>
              <a:gd name="connsiteY284" fmla="*/ 921544 h 1378620"/>
              <a:gd name="connsiteX285" fmla="*/ 361950 w 1710531"/>
              <a:gd name="connsiteY285" fmla="*/ 916782 h 1378620"/>
              <a:gd name="connsiteX286" fmla="*/ 350044 w 1710531"/>
              <a:gd name="connsiteY286" fmla="*/ 895350 h 1378620"/>
              <a:gd name="connsiteX287" fmla="*/ 345282 w 1710531"/>
              <a:gd name="connsiteY287" fmla="*/ 888207 h 1378620"/>
              <a:gd name="connsiteX288" fmla="*/ 338138 w 1710531"/>
              <a:gd name="connsiteY288" fmla="*/ 873919 h 1378620"/>
              <a:gd name="connsiteX289" fmla="*/ 330994 w 1710531"/>
              <a:gd name="connsiteY289" fmla="*/ 869157 h 1378620"/>
              <a:gd name="connsiteX290" fmla="*/ 319088 w 1710531"/>
              <a:gd name="connsiteY290" fmla="*/ 859632 h 1378620"/>
              <a:gd name="connsiteX291" fmla="*/ 314325 w 1710531"/>
              <a:gd name="connsiteY291" fmla="*/ 852488 h 1378620"/>
              <a:gd name="connsiteX292" fmla="*/ 300038 w 1710531"/>
              <a:gd name="connsiteY292" fmla="*/ 842963 h 1378620"/>
              <a:gd name="connsiteX293" fmla="*/ 273844 w 1710531"/>
              <a:gd name="connsiteY293" fmla="*/ 838200 h 1378620"/>
              <a:gd name="connsiteX294" fmla="*/ 264319 w 1710531"/>
              <a:gd name="connsiteY294" fmla="*/ 835819 h 1378620"/>
              <a:gd name="connsiteX295" fmla="*/ 247650 w 1710531"/>
              <a:gd name="connsiteY295" fmla="*/ 833438 h 1378620"/>
              <a:gd name="connsiteX296" fmla="*/ 223838 w 1710531"/>
              <a:gd name="connsiteY296" fmla="*/ 823913 h 1378620"/>
              <a:gd name="connsiteX297" fmla="*/ 209550 w 1710531"/>
              <a:gd name="connsiteY297" fmla="*/ 814388 h 1378620"/>
              <a:gd name="connsiteX298" fmla="*/ 202407 w 1710531"/>
              <a:gd name="connsiteY298" fmla="*/ 807244 h 1378620"/>
              <a:gd name="connsiteX299" fmla="*/ 195263 w 1710531"/>
              <a:gd name="connsiteY299" fmla="*/ 804863 h 1378620"/>
              <a:gd name="connsiteX300" fmla="*/ 180975 w 1710531"/>
              <a:gd name="connsiteY300" fmla="*/ 797719 h 1378620"/>
              <a:gd name="connsiteX301" fmla="*/ 173832 w 1710531"/>
              <a:gd name="connsiteY301" fmla="*/ 792957 h 1378620"/>
              <a:gd name="connsiteX302" fmla="*/ 157163 w 1710531"/>
              <a:gd name="connsiteY302" fmla="*/ 788194 h 1378620"/>
              <a:gd name="connsiteX303" fmla="*/ 107157 w 1710531"/>
              <a:gd name="connsiteY303" fmla="*/ 790575 h 1378620"/>
              <a:gd name="connsiteX304" fmla="*/ 97632 w 1710531"/>
              <a:gd name="connsiteY304" fmla="*/ 792957 h 1378620"/>
              <a:gd name="connsiteX305" fmla="*/ 61913 w 1710531"/>
              <a:gd name="connsiteY305" fmla="*/ 790575 h 1378620"/>
              <a:gd name="connsiteX306" fmla="*/ 54769 w 1710531"/>
              <a:gd name="connsiteY306" fmla="*/ 785813 h 1378620"/>
              <a:gd name="connsiteX307" fmla="*/ 47625 w 1710531"/>
              <a:gd name="connsiteY307" fmla="*/ 771525 h 1378620"/>
              <a:gd name="connsiteX308" fmla="*/ 42863 w 1710531"/>
              <a:gd name="connsiteY308" fmla="*/ 764382 h 1378620"/>
              <a:gd name="connsiteX309" fmla="*/ 40482 w 1710531"/>
              <a:gd name="connsiteY309" fmla="*/ 757238 h 1378620"/>
              <a:gd name="connsiteX310" fmla="*/ 26194 w 1710531"/>
              <a:gd name="connsiteY310" fmla="*/ 750094 h 1378620"/>
              <a:gd name="connsiteX311" fmla="*/ 7144 w 1710531"/>
              <a:gd name="connsiteY311" fmla="*/ 728663 h 1378620"/>
              <a:gd name="connsiteX312" fmla="*/ 0 w 1710531"/>
              <a:gd name="connsiteY312" fmla="*/ 702469 h 1378620"/>
              <a:gd name="connsiteX313" fmla="*/ 7144 w 1710531"/>
              <a:gd name="connsiteY313"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35844 w 1710531"/>
              <a:gd name="connsiteY225" fmla="*/ 1064419 h 1378620"/>
              <a:gd name="connsiteX226" fmla="*/ 1052959 w 1710531"/>
              <a:gd name="connsiteY226" fmla="*/ 1012230 h 1378620"/>
              <a:gd name="connsiteX227" fmla="*/ 1052513 w 1710531"/>
              <a:gd name="connsiteY227" fmla="*/ 1081088 h 1378620"/>
              <a:gd name="connsiteX228" fmla="*/ 1057275 w 1710531"/>
              <a:gd name="connsiteY228" fmla="*/ 1123950 h 1378620"/>
              <a:gd name="connsiteX229" fmla="*/ 1059657 w 1710531"/>
              <a:gd name="connsiteY229" fmla="*/ 1154907 h 1378620"/>
              <a:gd name="connsiteX230" fmla="*/ 1073944 w 1710531"/>
              <a:gd name="connsiteY230" fmla="*/ 1159669 h 1378620"/>
              <a:gd name="connsiteX231" fmla="*/ 1081088 w 1710531"/>
              <a:gd name="connsiteY231" fmla="*/ 1173957 h 1378620"/>
              <a:gd name="connsiteX232" fmla="*/ 1083469 w 1710531"/>
              <a:gd name="connsiteY232" fmla="*/ 1181100 h 1378620"/>
              <a:gd name="connsiteX233" fmla="*/ 1107282 w 1710531"/>
              <a:gd name="connsiteY233" fmla="*/ 1193007 h 1378620"/>
              <a:gd name="connsiteX234" fmla="*/ 1195388 w 1710531"/>
              <a:gd name="connsiteY234" fmla="*/ 1195388 h 1378620"/>
              <a:gd name="connsiteX235" fmla="*/ 1204913 w 1710531"/>
              <a:gd name="connsiteY235" fmla="*/ 1197769 h 1378620"/>
              <a:gd name="connsiteX236" fmla="*/ 1233488 w 1710531"/>
              <a:gd name="connsiteY236" fmla="*/ 1202532 h 1378620"/>
              <a:gd name="connsiteX237" fmla="*/ 1245394 w 1710531"/>
              <a:gd name="connsiteY237" fmla="*/ 1216819 h 1378620"/>
              <a:gd name="connsiteX238" fmla="*/ 1264444 w 1710531"/>
              <a:gd name="connsiteY238" fmla="*/ 1223963 h 1378620"/>
              <a:gd name="connsiteX239" fmla="*/ 1283494 w 1710531"/>
              <a:gd name="connsiteY239" fmla="*/ 1228725 h 1378620"/>
              <a:gd name="connsiteX240" fmla="*/ 1283494 w 1710531"/>
              <a:gd name="connsiteY240" fmla="*/ 1290638 h 1378620"/>
              <a:gd name="connsiteX241" fmla="*/ 1276350 w 1710531"/>
              <a:gd name="connsiteY241" fmla="*/ 1297782 h 1378620"/>
              <a:gd name="connsiteX242" fmla="*/ 1264444 w 1710531"/>
              <a:gd name="connsiteY242" fmla="*/ 1319213 h 1378620"/>
              <a:gd name="connsiteX243" fmla="*/ 1252538 w 1710531"/>
              <a:gd name="connsiteY243" fmla="*/ 1335882 h 1378620"/>
              <a:gd name="connsiteX244" fmla="*/ 1257300 w 1710531"/>
              <a:gd name="connsiteY244" fmla="*/ 1376363 h 1378620"/>
              <a:gd name="connsiteX245" fmla="*/ 1196975 w 1710531"/>
              <a:gd name="connsiteY245" fmla="*/ 1372270 h 1378620"/>
              <a:gd name="connsiteX246" fmla="*/ 1085850 w 1710531"/>
              <a:gd name="connsiteY246" fmla="*/ 1338263 h 1378620"/>
              <a:gd name="connsiteX247" fmla="*/ 1050132 w 1710531"/>
              <a:gd name="connsiteY247" fmla="*/ 1328738 h 1378620"/>
              <a:gd name="connsiteX248" fmla="*/ 1007269 w 1710531"/>
              <a:gd name="connsiteY248" fmla="*/ 1326357 h 1378620"/>
              <a:gd name="connsiteX249" fmla="*/ 952500 w 1710531"/>
              <a:gd name="connsiteY249" fmla="*/ 1321594 h 1378620"/>
              <a:gd name="connsiteX250" fmla="*/ 888207 w 1710531"/>
              <a:gd name="connsiteY250" fmla="*/ 1314450 h 1378620"/>
              <a:gd name="connsiteX251" fmla="*/ 764927 w 1710531"/>
              <a:gd name="connsiteY251" fmla="*/ 1300262 h 1378620"/>
              <a:gd name="connsiteX252" fmla="*/ 635794 w 1710531"/>
              <a:gd name="connsiteY252" fmla="*/ 1309688 h 1378620"/>
              <a:gd name="connsiteX253" fmla="*/ 485775 w 1710531"/>
              <a:gd name="connsiteY253" fmla="*/ 1312069 h 1378620"/>
              <a:gd name="connsiteX254" fmla="*/ 428625 w 1710531"/>
              <a:gd name="connsiteY254" fmla="*/ 1312069 h 1378620"/>
              <a:gd name="connsiteX255" fmla="*/ 431007 w 1710531"/>
              <a:gd name="connsiteY255" fmla="*/ 1285875 h 1378620"/>
              <a:gd name="connsiteX256" fmla="*/ 423863 w 1710531"/>
              <a:gd name="connsiteY256" fmla="*/ 1250157 h 1378620"/>
              <a:gd name="connsiteX257" fmla="*/ 421482 w 1710531"/>
              <a:gd name="connsiteY257" fmla="*/ 1243013 h 1378620"/>
              <a:gd name="connsiteX258" fmla="*/ 414338 w 1710531"/>
              <a:gd name="connsiteY258" fmla="*/ 1238250 h 1378620"/>
              <a:gd name="connsiteX259" fmla="*/ 402432 w 1710531"/>
              <a:gd name="connsiteY259" fmla="*/ 1226344 h 1378620"/>
              <a:gd name="connsiteX260" fmla="*/ 397669 w 1710531"/>
              <a:gd name="connsiteY260" fmla="*/ 1219200 h 1378620"/>
              <a:gd name="connsiteX261" fmla="*/ 390525 w 1710531"/>
              <a:gd name="connsiteY261" fmla="*/ 1212057 h 1378620"/>
              <a:gd name="connsiteX262" fmla="*/ 383382 w 1710531"/>
              <a:gd name="connsiteY262" fmla="*/ 1197769 h 1378620"/>
              <a:gd name="connsiteX263" fmla="*/ 385763 w 1710531"/>
              <a:gd name="connsiteY263" fmla="*/ 1185863 h 1378620"/>
              <a:gd name="connsiteX264" fmla="*/ 395288 w 1710531"/>
              <a:gd name="connsiteY264" fmla="*/ 1171575 h 1378620"/>
              <a:gd name="connsiteX265" fmla="*/ 404813 w 1710531"/>
              <a:gd name="connsiteY265" fmla="*/ 1150144 h 1378620"/>
              <a:gd name="connsiteX266" fmla="*/ 407194 w 1710531"/>
              <a:gd name="connsiteY266" fmla="*/ 1143000 h 1378620"/>
              <a:gd name="connsiteX267" fmla="*/ 414338 w 1710531"/>
              <a:gd name="connsiteY267" fmla="*/ 1135857 h 1378620"/>
              <a:gd name="connsiteX268" fmla="*/ 464344 w 1710531"/>
              <a:gd name="connsiteY268" fmla="*/ 1128713 h 1378620"/>
              <a:gd name="connsiteX269" fmla="*/ 464344 w 1710531"/>
              <a:gd name="connsiteY269" fmla="*/ 1090613 h 1378620"/>
              <a:gd name="connsiteX270" fmla="*/ 466725 w 1710531"/>
              <a:gd name="connsiteY270" fmla="*/ 1071563 h 1378620"/>
              <a:gd name="connsiteX271" fmla="*/ 459582 w 1710531"/>
              <a:gd name="connsiteY271" fmla="*/ 1052513 h 1378620"/>
              <a:gd name="connsiteX272" fmla="*/ 452438 w 1710531"/>
              <a:gd name="connsiteY272" fmla="*/ 1047750 h 1378620"/>
              <a:gd name="connsiteX273" fmla="*/ 442913 w 1710531"/>
              <a:gd name="connsiteY273" fmla="*/ 1035844 h 1378620"/>
              <a:gd name="connsiteX274" fmla="*/ 433388 w 1710531"/>
              <a:gd name="connsiteY274" fmla="*/ 1026319 h 1378620"/>
              <a:gd name="connsiteX275" fmla="*/ 433388 w 1710531"/>
              <a:gd name="connsiteY275" fmla="*/ 1012032 h 1378620"/>
              <a:gd name="connsiteX276" fmla="*/ 428625 w 1710531"/>
              <a:gd name="connsiteY276" fmla="*/ 973932 h 1378620"/>
              <a:gd name="connsiteX277" fmla="*/ 423863 w 1710531"/>
              <a:gd name="connsiteY277" fmla="*/ 966788 h 1378620"/>
              <a:gd name="connsiteX278" fmla="*/ 416719 w 1710531"/>
              <a:gd name="connsiteY278" fmla="*/ 962025 h 1378620"/>
              <a:gd name="connsiteX279" fmla="*/ 409575 w 1710531"/>
              <a:gd name="connsiteY279" fmla="*/ 954882 h 1378620"/>
              <a:gd name="connsiteX280" fmla="*/ 402432 w 1710531"/>
              <a:gd name="connsiteY280" fmla="*/ 952500 h 1378620"/>
              <a:gd name="connsiteX281" fmla="*/ 395288 w 1710531"/>
              <a:gd name="connsiteY281" fmla="*/ 947738 h 1378620"/>
              <a:gd name="connsiteX282" fmla="*/ 381000 w 1710531"/>
              <a:gd name="connsiteY282" fmla="*/ 942975 h 1378620"/>
              <a:gd name="connsiteX283" fmla="*/ 369094 w 1710531"/>
              <a:gd name="connsiteY283" fmla="*/ 921544 h 1378620"/>
              <a:gd name="connsiteX284" fmla="*/ 361950 w 1710531"/>
              <a:gd name="connsiteY284" fmla="*/ 916782 h 1378620"/>
              <a:gd name="connsiteX285" fmla="*/ 350044 w 1710531"/>
              <a:gd name="connsiteY285" fmla="*/ 895350 h 1378620"/>
              <a:gd name="connsiteX286" fmla="*/ 345282 w 1710531"/>
              <a:gd name="connsiteY286" fmla="*/ 888207 h 1378620"/>
              <a:gd name="connsiteX287" fmla="*/ 338138 w 1710531"/>
              <a:gd name="connsiteY287" fmla="*/ 873919 h 1378620"/>
              <a:gd name="connsiteX288" fmla="*/ 330994 w 1710531"/>
              <a:gd name="connsiteY288" fmla="*/ 869157 h 1378620"/>
              <a:gd name="connsiteX289" fmla="*/ 319088 w 1710531"/>
              <a:gd name="connsiteY289" fmla="*/ 859632 h 1378620"/>
              <a:gd name="connsiteX290" fmla="*/ 314325 w 1710531"/>
              <a:gd name="connsiteY290" fmla="*/ 852488 h 1378620"/>
              <a:gd name="connsiteX291" fmla="*/ 300038 w 1710531"/>
              <a:gd name="connsiteY291" fmla="*/ 842963 h 1378620"/>
              <a:gd name="connsiteX292" fmla="*/ 273844 w 1710531"/>
              <a:gd name="connsiteY292" fmla="*/ 838200 h 1378620"/>
              <a:gd name="connsiteX293" fmla="*/ 264319 w 1710531"/>
              <a:gd name="connsiteY293" fmla="*/ 835819 h 1378620"/>
              <a:gd name="connsiteX294" fmla="*/ 247650 w 1710531"/>
              <a:gd name="connsiteY294" fmla="*/ 833438 h 1378620"/>
              <a:gd name="connsiteX295" fmla="*/ 223838 w 1710531"/>
              <a:gd name="connsiteY295" fmla="*/ 823913 h 1378620"/>
              <a:gd name="connsiteX296" fmla="*/ 209550 w 1710531"/>
              <a:gd name="connsiteY296" fmla="*/ 814388 h 1378620"/>
              <a:gd name="connsiteX297" fmla="*/ 202407 w 1710531"/>
              <a:gd name="connsiteY297" fmla="*/ 807244 h 1378620"/>
              <a:gd name="connsiteX298" fmla="*/ 195263 w 1710531"/>
              <a:gd name="connsiteY298" fmla="*/ 804863 h 1378620"/>
              <a:gd name="connsiteX299" fmla="*/ 180975 w 1710531"/>
              <a:gd name="connsiteY299" fmla="*/ 797719 h 1378620"/>
              <a:gd name="connsiteX300" fmla="*/ 173832 w 1710531"/>
              <a:gd name="connsiteY300" fmla="*/ 792957 h 1378620"/>
              <a:gd name="connsiteX301" fmla="*/ 157163 w 1710531"/>
              <a:gd name="connsiteY301" fmla="*/ 788194 h 1378620"/>
              <a:gd name="connsiteX302" fmla="*/ 107157 w 1710531"/>
              <a:gd name="connsiteY302" fmla="*/ 790575 h 1378620"/>
              <a:gd name="connsiteX303" fmla="*/ 97632 w 1710531"/>
              <a:gd name="connsiteY303" fmla="*/ 792957 h 1378620"/>
              <a:gd name="connsiteX304" fmla="*/ 61913 w 1710531"/>
              <a:gd name="connsiteY304" fmla="*/ 790575 h 1378620"/>
              <a:gd name="connsiteX305" fmla="*/ 54769 w 1710531"/>
              <a:gd name="connsiteY305" fmla="*/ 785813 h 1378620"/>
              <a:gd name="connsiteX306" fmla="*/ 47625 w 1710531"/>
              <a:gd name="connsiteY306" fmla="*/ 771525 h 1378620"/>
              <a:gd name="connsiteX307" fmla="*/ 42863 w 1710531"/>
              <a:gd name="connsiteY307" fmla="*/ 764382 h 1378620"/>
              <a:gd name="connsiteX308" fmla="*/ 40482 w 1710531"/>
              <a:gd name="connsiteY308" fmla="*/ 757238 h 1378620"/>
              <a:gd name="connsiteX309" fmla="*/ 26194 w 1710531"/>
              <a:gd name="connsiteY309" fmla="*/ 750094 h 1378620"/>
              <a:gd name="connsiteX310" fmla="*/ 7144 w 1710531"/>
              <a:gd name="connsiteY310" fmla="*/ 728663 h 1378620"/>
              <a:gd name="connsiteX311" fmla="*/ 0 w 1710531"/>
              <a:gd name="connsiteY311" fmla="*/ 702469 h 1378620"/>
              <a:gd name="connsiteX312" fmla="*/ 7144 w 1710531"/>
              <a:gd name="connsiteY312"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42988 w 1710531"/>
              <a:gd name="connsiteY224" fmla="*/ 1019175 h 1378620"/>
              <a:gd name="connsiteX225" fmla="*/ 1052959 w 1710531"/>
              <a:gd name="connsiteY225" fmla="*/ 1012230 h 1378620"/>
              <a:gd name="connsiteX226" fmla="*/ 1052513 w 1710531"/>
              <a:gd name="connsiteY226" fmla="*/ 1081088 h 1378620"/>
              <a:gd name="connsiteX227" fmla="*/ 1057275 w 1710531"/>
              <a:gd name="connsiteY227" fmla="*/ 1123950 h 1378620"/>
              <a:gd name="connsiteX228" fmla="*/ 1059657 w 1710531"/>
              <a:gd name="connsiteY228" fmla="*/ 1154907 h 1378620"/>
              <a:gd name="connsiteX229" fmla="*/ 1073944 w 1710531"/>
              <a:gd name="connsiteY229" fmla="*/ 1159669 h 1378620"/>
              <a:gd name="connsiteX230" fmla="*/ 1081088 w 1710531"/>
              <a:gd name="connsiteY230" fmla="*/ 1173957 h 1378620"/>
              <a:gd name="connsiteX231" fmla="*/ 1083469 w 1710531"/>
              <a:gd name="connsiteY231" fmla="*/ 1181100 h 1378620"/>
              <a:gd name="connsiteX232" fmla="*/ 1107282 w 1710531"/>
              <a:gd name="connsiteY232" fmla="*/ 1193007 h 1378620"/>
              <a:gd name="connsiteX233" fmla="*/ 1195388 w 1710531"/>
              <a:gd name="connsiteY233" fmla="*/ 1195388 h 1378620"/>
              <a:gd name="connsiteX234" fmla="*/ 1204913 w 1710531"/>
              <a:gd name="connsiteY234" fmla="*/ 1197769 h 1378620"/>
              <a:gd name="connsiteX235" fmla="*/ 1233488 w 1710531"/>
              <a:gd name="connsiteY235" fmla="*/ 1202532 h 1378620"/>
              <a:gd name="connsiteX236" fmla="*/ 1245394 w 1710531"/>
              <a:gd name="connsiteY236" fmla="*/ 1216819 h 1378620"/>
              <a:gd name="connsiteX237" fmla="*/ 1264444 w 1710531"/>
              <a:gd name="connsiteY237" fmla="*/ 1223963 h 1378620"/>
              <a:gd name="connsiteX238" fmla="*/ 1283494 w 1710531"/>
              <a:gd name="connsiteY238" fmla="*/ 1228725 h 1378620"/>
              <a:gd name="connsiteX239" fmla="*/ 1283494 w 1710531"/>
              <a:gd name="connsiteY239" fmla="*/ 1290638 h 1378620"/>
              <a:gd name="connsiteX240" fmla="*/ 1276350 w 1710531"/>
              <a:gd name="connsiteY240" fmla="*/ 1297782 h 1378620"/>
              <a:gd name="connsiteX241" fmla="*/ 1264444 w 1710531"/>
              <a:gd name="connsiteY241" fmla="*/ 1319213 h 1378620"/>
              <a:gd name="connsiteX242" fmla="*/ 1252538 w 1710531"/>
              <a:gd name="connsiteY242" fmla="*/ 1335882 h 1378620"/>
              <a:gd name="connsiteX243" fmla="*/ 1257300 w 1710531"/>
              <a:gd name="connsiteY243" fmla="*/ 1376363 h 1378620"/>
              <a:gd name="connsiteX244" fmla="*/ 1196975 w 1710531"/>
              <a:gd name="connsiteY244" fmla="*/ 1372270 h 1378620"/>
              <a:gd name="connsiteX245" fmla="*/ 1085850 w 1710531"/>
              <a:gd name="connsiteY245" fmla="*/ 1338263 h 1378620"/>
              <a:gd name="connsiteX246" fmla="*/ 1050132 w 1710531"/>
              <a:gd name="connsiteY246" fmla="*/ 1328738 h 1378620"/>
              <a:gd name="connsiteX247" fmla="*/ 1007269 w 1710531"/>
              <a:gd name="connsiteY247" fmla="*/ 1326357 h 1378620"/>
              <a:gd name="connsiteX248" fmla="*/ 952500 w 1710531"/>
              <a:gd name="connsiteY248" fmla="*/ 1321594 h 1378620"/>
              <a:gd name="connsiteX249" fmla="*/ 888207 w 1710531"/>
              <a:gd name="connsiteY249" fmla="*/ 1314450 h 1378620"/>
              <a:gd name="connsiteX250" fmla="*/ 764927 w 1710531"/>
              <a:gd name="connsiteY250" fmla="*/ 1300262 h 1378620"/>
              <a:gd name="connsiteX251" fmla="*/ 635794 w 1710531"/>
              <a:gd name="connsiteY251" fmla="*/ 1309688 h 1378620"/>
              <a:gd name="connsiteX252" fmla="*/ 485775 w 1710531"/>
              <a:gd name="connsiteY252" fmla="*/ 1312069 h 1378620"/>
              <a:gd name="connsiteX253" fmla="*/ 428625 w 1710531"/>
              <a:gd name="connsiteY253" fmla="*/ 1312069 h 1378620"/>
              <a:gd name="connsiteX254" fmla="*/ 431007 w 1710531"/>
              <a:gd name="connsiteY254" fmla="*/ 1285875 h 1378620"/>
              <a:gd name="connsiteX255" fmla="*/ 423863 w 1710531"/>
              <a:gd name="connsiteY255" fmla="*/ 1250157 h 1378620"/>
              <a:gd name="connsiteX256" fmla="*/ 421482 w 1710531"/>
              <a:gd name="connsiteY256" fmla="*/ 1243013 h 1378620"/>
              <a:gd name="connsiteX257" fmla="*/ 414338 w 1710531"/>
              <a:gd name="connsiteY257" fmla="*/ 1238250 h 1378620"/>
              <a:gd name="connsiteX258" fmla="*/ 402432 w 1710531"/>
              <a:gd name="connsiteY258" fmla="*/ 1226344 h 1378620"/>
              <a:gd name="connsiteX259" fmla="*/ 397669 w 1710531"/>
              <a:gd name="connsiteY259" fmla="*/ 1219200 h 1378620"/>
              <a:gd name="connsiteX260" fmla="*/ 390525 w 1710531"/>
              <a:gd name="connsiteY260" fmla="*/ 1212057 h 1378620"/>
              <a:gd name="connsiteX261" fmla="*/ 383382 w 1710531"/>
              <a:gd name="connsiteY261" fmla="*/ 1197769 h 1378620"/>
              <a:gd name="connsiteX262" fmla="*/ 385763 w 1710531"/>
              <a:gd name="connsiteY262" fmla="*/ 1185863 h 1378620"/>
              <a:gd name="connsiteX263" fmla="*/ 395288 w 1710531"/>
              <a:gd name="connsiteY263" fmla="*/ 1171575 h 1378620"/>
              <a:gd name="connsiteX264" fmla="*/ 404813 w 1710531"/>
              <a:gd name="connsiteY264" fmla="*/ 1150144 h 1378620"/>
              <a:gd name="connsiteX265" fmla="*/ 407194 w 1710531"/>
              <a:gd name="connsiteY265" fmla="*/ 1143000 h 1378620"/>
              <a:gd name="connsiteX266" fmla="*/ 414338 w 1710531"/>
              <a:gd name="connsiteY266" fmla="*/ 1135857 h 1378620"/>
              <a:gd name="connsiteX267" fmla="*/ 464344 w 1710531"/>
              <a:gd name="connsiteY267" fmla="*/ 1128713 h 1378620"/>
              <a:gd name="connsiteX268" fmla="*/ 464344 w 1710531"/>
              <a:gd name="connsiteY268" fmla="*/ 1090613 h 1378620"/>
              <a:gd name="connsiteX269" fmla="*/ 466725 w 1710531"/>
              <a:gd name="connsiteY269" fmla="*/ 1071563 h 1378620"/>
              <a:gd name="connsiteX270" fmla="*/ 459582 w 1710531"/>
              <a:gd name="connsiteY270" fmla="*/ 1052513 h 1378620"/>
              <a:gd name="connsiteX271" fmla="*/ 452438 w 1710531"/>
              <a:gd name="connsiteY271" fmla="*/ 1047750 h 1378620"/>
              <a:gd name="connsiteX272" fmla="*/ 442913 w 1710531"/>
              <a:gd name="connsiteY272" fmla="*/ 1035844 h 1378620"/>
              <a:gd name="connsiteX273" fmla="*/ 433388 w 1710531"/>
              <a:gd name="connsiteY273" fmla="*/ 1026319 h 1378620"/>
              <a:gd name="connsiteX274" fmla="*/ 433388 w 1710531"/>
              <a:gd name="connsiteY274" fmla="*/ 1012032 h 1378620"/>
              <a:gd name="connsiteX275" fmla="*/ 428625 w 1710531"/>
              <a:gd name="connsiteY275" fmla="*/ 973932 h 1378620"/>
              <a:gd name="connsiteX276" fmla="*/ 423863 w 1710531"/>
              <a:gd name="connsiteY276" fmla="*/ 966788 h 1378620"/>
              <a:gd name="connsiteX277" fmla="*/ 416719 w 1710531"/>
              <a:gd name="connsiteY277" fmla="*/ 962025 h 1378620"/>
              <a:gd name="connsiteX278" fmla="*/ 409575 w 1710531"/>
              <a:gd name="connsiteY278" fmla="*/ 954882 h 1378620"/>
              <a:gd name="connsiteX279" fmla="*/ 402432 w 1710531"/>
              <a:gd name="connsiteY279" fmla="*/ 952500 h 1378620"/>
              <a:gd name="connsiteX280" fmla="*/ 395288 w 1710531"/>
              <a:gd name="connsiteY280" fmla="*/ 947738 h 1378620"/>
              <a:gd name="connsiteX281" fmla="*/ 381000 w 1710531"/>
              <a:gd name="connsiteY281" fmla="*/ 942975 h 1378620"/>
              <a:gd name="connsiteX282" fmla="*/ 369094 w 1710531"/>
              <a:gd name="connsiteY282" fmla="*/ 921544 h 1378620"/>
              <a:gd name="connsiteX283" fmla="*/ 361950 w 1710531"/>
              <a:gd name="connsiteY283" fmla="*/ 916782 h 1378620"/>
              <a:gd name="connsiteX284" fmla="*/ 350044 w 1710531"/>
              <a:gd name="connsiteY284" fmla="*/ 895350 h 1378620"/>
              <a:gd name="connsiteX285" fmla="*/ 345282 w 1710531"/>
              <a:gd name="connsiteY285" fmla="*/ 888207 h 1378620"/>
              <a:gd name="connsiteX286" fmla="*/ 338138 w 1710531"/>
              <a:gd name="connsiteY286" fmla="*/ 873919 h 1378620"/>
              <a:gd name="connsiteX287" fmla="*/ 330994 w 1710531"/>
              <a:gd name="connsiteY287" fmla="*/ 869157 h 1378620"/>
              <a:gd name="connsiteX288" fmla="*/ 319088 w 1710531"/>
              <a:gd name="connsiteY288" fmla="*/ 859632 h 1378620"/>
              <a:gd name="connsiteX289" fmla="*/ 314325 w 1710531"/>
              <a:gd name="connsiteY289" fmla="*/ 852488 h 1378620"/>
              <a:gd name="connsiteX290" fmla="*/ 300038 w 1710531"/>
              <a:gd name="connsiteY290" fmla="*/ 842963 h 1378620"/>
              <a:gd name="connsiteX291" fmla="*/ 273844 w 1710531"/>
              <a:gd name="connsiteY291" fmla="*/ 838200 h 1378620"/>
              <a:gd name="connsiteX292" fmla="*/ 264319 w 1710531"/>
              <a:gd name="connsiteY292" fmla="*/ 835819 h 1378620"/>
              <a:gd name="connsiteX293" fmla="*/ 247650 w 1710531"/>
              <a:gd name="connsiteY293" fmla="*/ 833438 h 1378620"/>
              <a:gd name="connsiteX294" fmla="*/ 223838 w 1710531"/>
              <a:gd name="connsiteY294" fmla="*/ 823913 h 1378620"/>
              <a:gd name="connsiteX295" fmla="*/ 209550 w 1710531"/>
              <a:gd name="connsiteY295" fmla="*/ 814388 h 1378620"/>
              <a:gd name="connsiteX296" fmla="*/ 202407 w 1710531"/>
              <a:gd name="connsiteY296" fmla="*/ 807244 h 1378620"/>
              <a:gd name="connsiteX297" fmla="*/ 195263 w 1710531"/>
              <a:gd name="connsiteY297" fmla="*/ 804863 h 1378620"/>
              <a:gd name="connsiteX298" fmla="*/ 180975 w 1710531"/>
              <a:gd name="connsiteY298" fmla="*/ 797719 h 1378620"/>
              <a:gd name="connsiteX299" fmla="*/ 173832 w 1710531"/>
              <a:gd name="connsiteY299" fmla="*/ 792957 h 1378620"/>
              <a:gd name="connsiteX300" fmla="*/ 157163 w 1710531"/>
              <a:gd name="connsiteY300" fmla="*/ 788194 h 1378620"/>
              <a:gd name="connsiteX301" fmla="*/ 107157 w 1710531"/>
              <a:gd name="connsiteY301" fmla="*/ 790575 h 1378620"/>
              <a:gd name="connsiteX302" fmla="*/ 97632 w 1710531"/>
              <a:gd name="connsiteY302" fmla="*/ 792957 h 1378620"/>
              <a:gd name="connsiteX303" fmla="*/ 61913 w 1710531"/>
              <a:gd name="connsiteY303" fmla="*/ 790575 h 1378620"/>
              <a:gd name="connsiteX304" fmla="*/ 54769 w 1710531"/>
              <a:gd name="connsiteY304" fmla="*/ 785813 h 1378620"/>
              <a:gd name="connsiteX305" fmla="*/ 47625 w 1710531"/>
              <a:gd name="connsiteY305" fmla="*/ 771525 h 1378620"/>
              <a:gd name="connsiteX306" fmla="*/ 42863 w 1710531"/>
              <a:gd name="connsiteY306" fmla="*/ 764382 h 1378620"/>
              <a:gd name="connsiteX307" fmla="*/ 40482 w 1710531"/>
              <a:gd name="connsiteY307" fmla="*/ 757238 h 1378620"/>
              <a:gd name="connsiteX308" fmla="*/ 26194 w 1710531"/>
              <a:gd name="connsiteY308" fmla="*/ 750094 h 1378620"/>
              <a:gd name="connsiteX309" fmla="*/ 7144 w 1710531"/>
              <a:gd name="connsiteY309" fmla="*/ 728663 h 1378620"/>
              <a:gd name="connsiteX310" fmla="*/ 0 w 1710531"/>
              <a:gd name="connsiteY310" fmla="*/ 702469 h 1378620"/>
              <a:gd name="connsiteX311" fmla="*/ 7144 w 1710531"/>
              <a:gd name="connsiteY311"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76325 w 1710531"/>
              <a:gd name="connsiteY214" fmla="*/ 912019 h 1378620"/>
              <a:gd name="connsiteX215" fmla="*/ 1085850 w 1710531"/>
              <a:gd name="connsiteY215" fmla="*/ 914400 h 1378620"/>
              <a:gd name="connsiteX216" fmla="*/ 1092994 w 1710531"/>
              <a:gd name="connsiteY216" fmla="*/ 919163 h 1378620"/>
              <a:gd name="connsiteX217" fmla="*/ 1100138 w 1710531"/>
              <a:gd name="connsiteY217" fmla="*/ 921544 h 1378620"/>
              <a:gd name="connsiteX218" fmla="*/ 1097757 w 1710531"/>
              <a:gd name="connsiteY218" fmla="*/ 981075 h 1378620"/>
              <a:gd name="connsiteX219" fmla="*/ 1090613 w 1710531"/>
              <a:gd name="connsiteY219" fmla="*/ 983457 h 1378620"/>
              <a:gd name="connsiteX220" fmla="*/ 1057275 w 1710531"/>
              <a:gd name="connsiteY220" fmla="*/ 988219 h 1378620"/>
              <a:gd name="connsiteX221" fmla="*/ 1050132 w 1710531"/>
              <a:gd name="connsiteY221" fmla="*/ 992982 h 1378620"/>
              <a:gd name="connsiteX222" fmla="*/ 1057275 w 1710531"/>
              <a:gd name="connsiteY222" fmla="*/ 995363 h 1378620"/>
              <a:gd name="connsiteX223" fmla="*/ 1050132 w 1710531"/>
              <a:gd name="connsiteY223" fmla="*/ 1014413 h 1378620"/>
              <a:gd name="connsiteX224" fmla="*/ 1052959 w 1710531"/>
              <a:gd name="connsiteY224" fmla="*/ 1012230 h 1378620"/>
              <a:gd name="connsiteX225" fmla="*/ 1052513 w 1710531"/>
              <a:gd name="connsiteY225" fmla="*/ 1081088 h 1378620"/>
              <a:gd name="connsiteX226" fmla="*/ 1057275 w 1710531"/>
              <a:gd name="connsiteY226" fmla="*/ 1123950 h 1378620"/>
              <a:gd name="connsiteX227" fmla="*/ 1059657 w 1710531"/>
              <a:gd name="connsiteY227" fmla="*/ 1154907 h 1378620"/>
              <a:gd name="connsiteX228" fmla="*/ 1073944 w 1710531"/>
              <a:gd name="connsiteY228" fmla="*/ 1159669 h 1378620"/>
              <a:gd name="connsiteX229" fmla="*/ 1081088 w 1710531"/>
              <a:gd name="connsiteY229" fmla="*/ 1173957 h 1378620"/>
              <a:gd name="connsiteX230" fmla="*/ 1083469 w 1710531"/>
              <a:gd name="connsiteY230" fmla="*/ 1181100 h 1378620"/>
              <a:gd name="connsiteX231" fmla="*/ 1107282 w 1710531"/>
              <a:gd name="connsiteY231" fmla="*/ 1193007 h 1378620"/>
              <a:gd name="connsiteX232" fmla="*/ 1195388 w 1710531"/>
              <a:gd name="connsiteY232" fmla="*/ 1195388 h 1378620"/>
              <a:gd name="connsiteX233" fmla="*/ 1204913 w 1710531"/>
              <a:gd name="connsiteY233" fmla="*/ 1197769 h 1378620"/>
              <a:gd name="connsiteX234" fmla="*/ 1233488 w 1710531"/>
              <a:gd name="connsiteY234" fmla="*/ 1202532 h 1378620"/>
              <a:gd name="connsiteX235" fmla="*/ 1245394 w 1710531"/>
              <a:gd name="connsiteY235" fmla="*/ 1216819 h 1378620"/>
              <a:gd name="connsiteX236" fmla="*/ 1264444 w 1710531"/>
              <a:gd name="connsiteY236" fmla="*/ 1223963 h 1378620"/>
              <a:gd name="connsiteX237" fmla="*/ 1283494 w 1710531"/>
              <a:gd name="connsiteY237" fmla="*/ 1228725 h 1378620"/>
              <a:gd name="connsiteX238" fmla="*/ 1283494 w 1710531"/>
              <a:gd name="connsiteY238" fmla="*/ 1290638 h 1378620"/>
              <a:gd name="connsiteX239" fmla="*/ 1276350 w 1710531"/>
              <a:gd name="connsiteY239" fmla="*/ 1297782 h 1378620"/>
              <a:gd name="connsiteX240" fmla="*/ 1264444 w 1710531"/>
              <a:gd name="connsiteY240" fmla="*/ 1319213 h 1378620"/>
              <a:gd name="connsiteX241" fmla="*/ 1252538 w 1710531"/>
              <a:gd name="connsiteY241" fmla="*/ 1335882 h 1378620"/>
              <a:gd name="connsiteX242" fmla="*/ 1257300 w 1710531"/>
              <a:gd name="connsiteY242" fmla="*/ 1376363 h 1378620"/>
              <a:gd name="connsiteX243" fmla="*/ 1196975 w 1710531"/>
              <a:gd name="connsiteY243" fmla="*/ 1372270 h 1378620"/>
              <a:gd name="connsiteX244" fmla="*/ 1085850 w 1710531"/>
              <a:gd name="connsiteY244" fmla="*/ 1338263 h 1378620"/>
              <a:gd name="connsiteX245" fmla="*/ 1050132 w 1710531"/>
              <a:gd name="connsiteY245" fmla="*/ 1328738 h 1378620"/>
              <a:gd name="connsiteX246" fmla="*/ 1007269 w 1710531"/>
              <a:gd name="connsiteY246" fmla="*/ 1326357 h 1378620"/>
              <a:gd name="connsiteX247" fmla="*/ 952500 w 1710531"/>
              <a:gd name="connsiteY247" fmla="*/ 1321594 h 1378620"/>
              <a:gd name="connsiteX248" fmla="*/ 888207 w 1710531"/>
              <a:gd name="connsiteY248" fmla="*/ 1314450 h 1378620"/>
              <a:gd name="connsiteX249" fmla="*/ 764927 w 1710531"/>
              <a:gd name="connsiteY249" fmla="*/ 1300262 h 1378620"/>
              <a:gd name="connsiteX250" fmla="*/ 635794 w 1710531"/>
              <a:gd name="connsiteY250" fmla="*/ 1309688 h 1378620"/>
              <a:gd name="connsiteX251" fmla="*/ 485775 w 1710531"/>
              <a:gd name="connsiteY251" fmla="*/ 1312069 h 1378620"/>
              <a:gd name="connsiteX252" fmla="*/ 428625 w 1710531"/>
              <a:gd name="connsiteY252" fmla="*/ 1312069 h 1378620"/>
              <a:gd name="connsiteX253" fmla="*/ 431007 w 1710531"/>
              <a:gd name="connsiteY253" fmla="*/ 1285875 h 1378620"/>
              <a:gd name="connsiteX254" fmla="*/ 423863 w 1710531"/>
              <a:gd name="connsiteY254" fmla="*/ 1250157 h 1378620"/>
              <a:gd name="connsiteX255" fmla="*/ 421482 w 1710531"/>
              <a:gd name="connsiteY255" fmla="*/ 1243013 h 1378620"/>
              <a:gd name="connsiteX256" fmla="*/ 414338 w 1710531"/>
              <a:gd name="connsiteY256" fmla="*/ 1238250 h 1378620"/>
              <a:gd name="connsiteX257" fmla="*/ 402432 w 1710531"/>
              <a:gd name="connsiteY257" fmla="*/ 1226344 h 1378620"/>
              <a:gd name="connsiteX258" fmla="*/ 397669 w 1710531"/>
              <a:gd name="connsiteY258" fmla="*/ 1219200 h 1378620"/>
              <a:gd name="connsiteX259" fmla="*/ 390525 w 1710531"/>
              <a:gd name="connsiteY259" fmla="*/ 1212057 h 1378620"/>
              <a:gd name="connsiteX260" fmla="*/ 383382 w 1710531"/>
              <a:gd name="connsiteY260" fmla="*/ 1197769 h 1378620"/>
              <a:gd name="connsiteX261" fmla="*/ 385763 w 1710531"/>
              <a:gd name="connsiteY261" fmla="*/ 1185863 h 1378620"/>
              <a:gd name="connsiteX262" fmla="*/ 395288 w 1710531"/>
              <a:gd name="connsiteY262" fmla="*/ 1171575 h 1378620"/>
              <a:gd name="connsiteX263" fmla="*/ 404813 w 1710531"/>
              <a:gd name="connsiteY263" fmla="*/ 1150144 h 1378620"/>
              <a:gd name="connsiteX264" fmla="*/ 407194 w 1710531"/>
              <a:gd name="connsiteY264" fmla="*/ 1143000 h 1378620"/>
              <a:gd name="connsiteX265" fmla="*/ 414338 w 1710531"/>
              <a:gd name="connsiteY265" fmla="*/ 1135857 h 1378620"/>
              <a:gd name="connsiteX266" fmla="*/ 464344 w 1710531"/>
              <a:gd name="connsiteY266" fmla="*/ 1128713 h 1378620"/>
              <a:gd name="connsiteX267" fmla="*/ 464344 w 1710531"/>
              <a:gd name="connsiteY267" fmla="*/ 1090613 h 1378620"/>
              <a:gd name="connsiteX268" fmla="*/ 466725 w 1710531"/>
              <a:gd name="connsiteY268" fmla="*/ 1071563 h 1378620"/>
              <a:gd name="connsiteX269" fmla="*/ 459582 w 1710531"/>
              <a:gd name="connsiteY269" fmla="*/ 1052513 h 1378620"/>
              <a:gd name="connsiteX270" fmla="*/ 452438 w 1710531"/>
              <a:gd name="connsiteY270" fmla="*/ 1047750 h 1378620"/>
              <a:gd name="connsiteX271" fmla="*/ 442913 w 1710531"/>
              <a:gd name="connsiteY271" fmla="*/ 1035844 h 1378620"/>
              <a:gd name="connsiteX272" fmla="*/ 433388 w 1710531"/>
              <a:gd name="connsiteY272" fmla="*/ 1026319 h 1378620"/>
              <a:gd name="connsiteX273" fmla="*/ 433388 w 1710531"/>
              <a:gd name="connsiteY273" fmla="*/ 1012032 h 1378620"/>
              <a:gd name="connsiteX274" fmla="*/ 428625 w 1710531"/>
              <a:gd name="connsiteY274" fmla="*/ 973932 h 1378620"/>
              <a:gd name="connsiteX275" fmla="*/ 423863 w 1710531"/>
              <a:gd name="connsiteY275" fmla="*/ 966788 h 1378620"/>
              <a:gd name="connsiteX276" fmla="*/ 416719 w 1710531"/>
              <a:gd name="connsiteY276" fmla="*/ 962025 h 1378620"/>
              <a:gd name="connsiteX277" fmla="*/ 409575 w 1710531"/>
              <a:gd name="connsiteY277" fmla="*/ 954882 h 1378620"/>
              <a:gd name="connsiteX278" fmla="*/ 402432 w 1710531"/>
              <a:gd name="connsiteY278" fmla="*/ 952500 h 1378620"/>
              <a:gd name="connsiteX279" fmla="*/ 395288 w 1710531"/>
              <a:gd name="connsiteY279" fmla="*/ 947738 h 1378620"/>
              <a:gd name="connsiteX280" fmla="*/ 381000 w 1710531"/>
              <a:gd name="connsiteY280" fmla="*/ 942975 h 1378620"/>
              <a:gd name="connsiteX281" fmla="*/ 369094 w 1710531"/>
              <a:gd name="connsiteY281" fmla="*/ 921544 h 1378620"/>
              <a:gd name="connsiteX282" fmla="*/ 361950 w 1710531"/>
              <a:gd name="connsiteY282" fmla="*/ 916782 h 1378620"/>
              <a:gd name="connsiteX283" fmla="*/ 350044 w 1710531"/>
              <a:gd name="connsiteY283" fmla="*/ 895350 h 1378620"/>
              <a:gd name="connsiteX284" fmla="*/ 345282 w 1710531"/>
              <a:gd name="connsiteY284" fmla="*/ 888207 h 1378620"/>
              <a:gd name="connsiteX285" fmla="*/ 338138 w 1710531"/>
              <a:gd name="connsiteY285" fmla="*/ 873919 h 1378620"/>
              <a:gd name="connsiteX286" fmla="*/ 330994 w 1710531"/>
              <a:gd name="connsiteY286" fmla="*/ 869157 h 1378620"/>
              <a:gd name="connsiteX287" fmla="*/ 319088 w 1710531"/>
              <a:gd name="connsiteY287" fmla="*/ 859632 h 1378620"/>
              <a:gd name="connsiteX288" fmla="*/ 314325 w 1710531"/>
              <a:gd name="connsiteY288" fmla="*/ 852488 h 1378620"/>
              <a:gd name="connsiteX289" fmla="*/ 300038 w 1710531"/>
              <a:gd name="connsiteY289" fmla="*/ 842963 h 1378620"/>
              <a:gd name="connsiteX290" fmla="*/ 273844 w 1710531"/>
              <a:gd name="connsiteY290" fmla="*/ 838200 h 1378620"/>
              <a:gd name="connsiteX291" fmla="*/ 264319 w 1710531"/>
              <a:gd name="connsiteY291" fmla="*/ 835819 h 1378620"/>
              <a:gd name="connsiteX292" fmla="*/ 247650 w 1710531"/>
              <a:gd name="connsiteY292" fmla="*/ 833438 h 1378620"/>
              <a:gd name="connsiteX293" fmla="*/ 223838 w 1710531"/>
              <a:gd name="connsiteY293" fmla="*/ 823913 h 1378620"/>
              <a:gd name="connsiteX294" fmla="*/ 209550 w 1710531"/>
              <a:gd name="connsiteY294" fmla="*/ 814388 h 1378620"/>
              <a:gd name="connsiteX295" fmla="*/ 202407 w 1710531"/>
              <a:gd name="connsiteY295" fmla="*/ 807244 h 1378620"/>
              <a:gd name="connsiteX296" fmla="*/ 195263 w 1710531"/>
              <a:gd name="connsiteY296" fmla="*/ 804863 h 1378620"/>
              <a:gd name="connsiteX297" fmla="*/ 180975 w 1710531"/>
              <a:gd name="connsiteY297" fmla="*/ 797719 h 1378620"/>
              <a:gd name="connsiteX298" fmla="*/ 173832 w 1710531"/>
              <a:gd name="connsiteY298" fmla="*/ 792957 h 1378620"/>
              <a:gd name="connsiteX299" fmla="*/ 157163 w 1710531"/>
              <a:gd name="connsiteY299" fmla="*/ 788194 h 1378620"/>
              <a:gd name="connsiteX300" fmla="*/ 107157 w 1710531"/>
              <a:gd name="connsiteY300" fmla="*/ 790575 h 1378620"/>
              <a:gd name="connsiteX301" fmla="*/ 97632 w 1710531"/>
              <a:gd name="connsiteY301" fmla="*/ 792957 h 1378620"/>
              <a:gd name="connsiteX302" fmla="*/ 61913 w 1710531"/>
              <a:gd name="connsiteY302" fmla="*/ 790575 h 1378620"/>
              <a:gd name="connsiteX303" fmla="*/ 54769 w 1710531"/>
              <a:gd name="connsiteY303" fmla="*/ 785813 h 1378620"/>
              <a:gd name="connsiteX304" fmla="*/ 47625 w 1710531"/>
              <a:gd name="connsiteY304" fmla="*/ 771525 h 1378620"/>
              <a:gd name="connsiteX305" fmla="*/ 42863 w 1710531"/>
              <a:gd name="connsiteY305" fmla="*/ 764382 h 1378620"/>
              <a:gd name="connsiteX306" fmla="*/ 40482 w 1710531"/>
              <a:gd name="connsiteY306" fmla="*/ 757238 h 1378620"/>
              <a:gd name="connsiteX307" fmla="*/ 26194 w 1710531"/>
              <a:gd name="connsiteY307" fmla="*/ 750094 h 1378620"/>
              <a:gd name="connsiteX308" fmla="*/ 7144 w 1710531"/>
              <a:gd name="connsiteY308" fmla="*/ 728663 h 1378620"/>
              <a:gd name="connsiteX309" fmla="*/ 0 w 1710531"/>
              <a:gd name="connsiteY309" fmla="*/ 702469 h 1378620"/>
              <a:gd name="connsiteX310" fmla="*/ 7144 w 1710531"/>
              <a:gd name="connsiteY310"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73957 w 1710531"/>
              <a:gd name="connsiteY206" fmla="*/ 859632 h 1378620"/>
              <a:gd name="connsiteX207" fmla="*/ 1166813 w 1710531"/>
              <a:gd name="connsiteY207" fmla="*/ 864394 h 1378620"/>
              <a:gd name="connsiteX208" fmla="*/ 1162050 w 1710531"/>
              <a:gd name="connsiteY208" fmla="*/ 878682 h 1378620"/>
              <a:gd name="connsiteX209" fmla="*/ 1147763 w 1710531"/>
              <a:gd name="connsiteY209" fmla="*/ 888207 h 1378620"/>
              <a:gd name="connsiteX210" fmla="*/ 1119188 w 1710531"/>
              <a:gd name="connsiteY210" fmla="*/ 890588 h 1378620"/>
              <a:gd name="connsiteX211" fmla="*/ 1116807 w 1710531"/>
              <a:gd name="connsiteY211" fmla="*/ 907257 h 1378620"/>
              <a:gd name="connsiteX212" fmla="*/ 1109663 w 1710531"/>
              <a:gd name="connsiteY212" fmla="*/ 909638 h 1378620"/>
              <a:gd name="connsiteX213" fmla="*/ 1090613 w 1710531"/>
              <a:gd name="connsiteY213" fmla="*/ 914400 h 1378620"/>
              <a:gd name="connsiteX214" fmla="*/ 1085850 w 1710531"/>
              <a:gd name="connsiteY214" fmla="*/ 914400 h 1378620"/>
              <a:gd name="connsiteX215" fmla="*/ 1092994 w 1710531"/>
              <a:gd name="connsiteY215" fmla="*/ 919163 h 1378620"/>
              <a:gd name="connsiteX216" fmla="*/ 1100138 w 1710531"/>
              <a:gd name="connsiteY216" fmla="*/ 921544 h 1378620"/>
              <a:gd name="connsiteX217" fmla="*/ 1097757 w 1710531"/>
              <a:gd name="connsiteY217" fmla="*/ 981075 h 1378620"/>
              <a:gd name="connsiteX218" fmla="*/ 1090613 w 1710531"/>
              <a:gd name="connsiteY218" fmla="*/ 983457 h 1378620"/>
              <a:gd name="connsiteX219" fmla="*/ 1057275 w 1710531"/>
              <a:gd name="connsiteY219" fmla="*/ 988219 h 1378620"/>
              <a:gd name="connsiteX220" fmla="*/ 1050132 w 1710531"/>
              <a:gd name="connsiteY220" fmla="*/ 992982 h 1378620"/>
              <a:gd name="connsiteX221" fmla="*/ 1057275 w 1710531"/>
              <a:gd name="connsiteY221" fmla="*/ 995363 h 1378620"/>
              <a:gd name="connsiteX222" fmla="*/ 1050132 w 1710531"/>
              <a:gd name="connsiteY222" fmla="*/ 1014413 h 1378620"/>
              <a:gd name="connsiteX223" fmla="*/ 1052959 w 1710531"/>
              <a:gd name="connsiteY223" fmla="*/ 1012230 h 1378620"/>
              <a:gd name="connsiteX224" fmla="*/ 1052513 w 1710531"/>
              <a:gd name="connsiteY224" fmla="*/ 1081088 h 1378620"/>
              <a:gd name="connsiteX225" fmla="*/ 1057275 w 1710531"/>
              <a:gd name="connsiteY225" fmla="*/ 1123950 h 1378620"/>
              <a:gd name="connsiteX226" fmla="*/ 1059657 w 1710531"/>
              <a:gd name="connsiteY226" fmla="*/ 1154907 h 1378620"/>
              <a:gd name="connsiteX227" fmla="*/ 1073944 w 1710531"/>
              <a:gd name="connsiteY227" fmla="*/ 1159669 h 1378620"/>
              <a:gd name="connsiteX228" fmla="*/ 1081088 w 1710531"/>
              <a:gd name="connsiteY228" fmla="*/ 1173957 h 1378620"/>
              <a:gd name="connsiteX229" fmla="*/ 1083469 w 1710531"/>
              <a:gd name="connsiteY229" fmla="*/ 1181100 h 1378620"/>
              <a:gd name="connsiteX230" fmla="*/ 1107282 w 1710531"/>
              <a:gd name="connsiteY230" fmla="*/ 1193007 h 1378620"/>
              <a:gd name="connsiteX231" fmla="*/ 1195388 w 1710531"/>
              <a:gd name="connsiteY231" fmla="*/ 1195388 h 1378620"/>
              <a:gd name="connsiteX232" fmla="*/ 1204913 w 1710531"/>
              <a:gd name="connsiteY232" fmla="*/ 1197769 h 1378620"/>
              <a:gd name="connsiteX233" fmla="*/ 1233488 w 1710531"/>
              <a:gd name="connsiteY233" fmla="*/ 1202532 h 1378620"/>
              <a:gd name="connsiteX234" fmla="*/ 1245394 w 1710531"/>
              <a:gd name="connsiteY234" fmla="*/ 1216819 h 1378620"/>
              <a:gd name="connsiteX235" fmla="*/ 1264444 w 1710531"/>
              <a:gd name="connsiteY235" fmla="*/ 1223963 h 1378620"/>
              <a:gd name="connsiteX236" fmla="*/ 1283494 w 1710531"/>
              <a:gd name="connsiteY236" fmla="*/ 1228725 h 1378620"/>
              <a:gd name="connsiteX237" fmla="*/ 1283494 w 1710531"/>
              <a:gd name="connsiteY237" fmla="*/ 1290638 h 1378620"/>
              <a:gd name="connsiteX238" fmla="*/ 1276350 w 1710531"/>
              <a:gd name="connsiteY238" fmla="*/ 1297782 h 1378620"/>
              <a:gd name="connsiteX239" fmla="*/ 1264444 w 1710531"/>
              <a:gd name="connsiteY239" fmla="*/ 1319213 h 1378620"/>
              <a:gd name="connsiteX240" fmla="*/ 1252538 w 1710531"/>
              <a:gd name="connsiteY240" fmla="*/ 1335882 h 1378620"/>
              <a:gd name="connsiteX241" fmla="*/ 1257300 w 1710531"/>
              <a:gd name="connsiteY241" fmla="*/ 1376363 h 1378620"/>
              <a:gd name="connsiteX242" fmla="*/ 1196975 w 1710531"/>
              <a:gd name="connsiteY242" fmla="*/ 1372270 h 1378620"/>
              <a:gd name="connsiteX243" fmla="*/ 1085850 w 1710531"/>
              <a:gd name="connsiteY243" fmla="*/ 1338263 h 1378620"/>
              <a:gd name="connsiteX244" fmla="*/ 1050132 w 1710531"/>
              <a:gd name="connsiteY244" fmla="*/ 1328738 h 1378620"/>
              <a:gd name="connsiteX245" fmla="*/ 1007269 w 1710531"/>
              <a:gd name="connsiteY245" fmla="*/ 1326357 h 1378620"/>
              <a:gd name="connsiteX246" fmla="*/ 952500 w 1710531"/>
              <a:gd name="connsiteY246" fmla="*/ 1321594 h 1378620"/>
              <a:gd name="connsiteX247" fmla="*/ 888207 w 1710531"/>
              <a:gd name="connsiteY247" fmla="*/ 1314450 h 1378620"/>
              <a:gd name="connsiteX248" fmla="*/ 764927 w 1710531"/>
              <a:gd name="connsiteY248" fmla="*/ 1300262 h 1378620"/>
              <a:gd name="connsiteX249" fmla="*/ 635794 w 1710531"/>
              <a:gd name="connsiteY249" fmla="*/ 1309688 h 1378620"/>
              <a:gd name="connsiteX250" fmla="*/ 485775 w 1710531"/>
              <a:gd name="connsiteY250" fmla="*/ 1312069 h 1378620"/>
              <a:gd name="connsiteX251" fmla="*/ 428625 w 1710531"/>
              <a:gd name="connsiteY251" fmla="*/ 1312069 h 1378620"/>
              <a:gd name="connsiteX252" fmla="*/ 431007 w 1710531"/>
              <a:gd name="connsiteY252" fmla="*/ 1285875 h 1378620"/>
              <a:gd name="connsiteX253" fmla="*/ 423863 w 1710531"/>
              <a:gd name="connsiteY253" fmla="*/ 1250157 h 1378620"/>
              <a:gd name="connsiteX254" fmla="*/ 421482 w 1710531"/>
              <a:gd name="connsiteY254" fmla="*/ 1243013 h 1378620"/>
              <a:gd name="connsiteX255" fmla="*/ 414338 w 1710531"/>
              <a:gd name="connsiteY255" fmla="*/ 1238250 h 1378620"/>
              <a:gd name="connsiteX256" fmla="*/ 402432 w 1710531"/>
              <a:gd name="connsiteY256" fmla="*/ 1226344 h 1378620"/>
              <a:gd name="connsiteX257" fmla="*/ 397669 w 1710531"/>
              <a:gd name="connsiteY257" fmla="*/ 1219200 h 1378620"/>
              <a:gd name="connsiteX258" fmla="*/ 390525 w 1710531"/>
              <a:gd name="connsiteY258" fmla="*/ 1212057 h 1378620"/>
              <a:gd name="connsiteX259" fmla="*/ 383382 w 1710531"/>
              <a:gd name="connsiteY259" fmla="*/ 1197769 h 1378620"/>
              <a:gd name="connsiteX260" fmla="*/ 385763 w 1710531"/>
              <a:gd name="connsiteY260" fmla="*/ 1185863 h 1378620"/>
              <a:gd name="connsiteX261" fmla="*/ 395288 w 1710531"/>
              <a:gd name="connsiteY261" fmla="*/ 1171575 h 1378620"/>
              <a:gd name="connsiteX262" fmla="*/ 404813 w 1710531"/>
              <a:gd name="connsiteY262" fmla="*/ 1150144 h 1378620"/>
              <a:gd name="connsiteX263" fmla="*/ 407194 w 1710531"/>
              <a:gd name="connsiteY263" fmla="*/ 1143000 h 1378620"/>
              <a:gd name="connsiteX264" fmla="*/ 414338 w 1710531"/>
              <a:gd name="connsiteY264" fmla="*/ 1135857 h 1378620"/>
              <a:gd name="connsiteX265" fmla="*/ 464344 w 1710531"/>
              <a:gd name="connsiteY265" fmla="*/ 1128713 h 1378620"/>
              <a:gd name="connsiteX266" fmla="*/ 464344 w 1710531"/>
              <a:gd name="connsiteY266" fmla="*/ 1090613 h 1378620"/>
              <a:gd name="connsiteX267" fmla="*/ 466725 w 1710531"/>
              <a:gd name="connsiteY267" fmla="*/ 1071563 h 1378620"/>
              <a:gd name="connsiteX268" fmla="*/ 459582 w 1710531"/>
              <a:gd name="connsiteY268" fmla="*/ 1052513 h 1378620"/>
              <a:gd name="connsiteX269" fmla="*/ 452438 w 1710531"/>
              <a:gd name="connsiteY269" fmla="*/ 1047750 h 1378620"/>
              <a:gd name="connsiteX270" fmla="*/ 442913 w 1710531"/>
              <a:gd name="connsiteY270" fmla="*/ 1035844 h 1378620"/>
              <a:gd name="connsiteX271" fmla="*/ 433388 w 1710531"/>
              <a:gd name="connsiteY271" fmla="*/ 1026319 h 1378620"/>
              <a:gd name="connsiteX272" fmla="*/ 433388 w 1710531"/>
              <a:gd name="connsiteY272" fmla="*/ 1012032 h 1378620"/>
              <a:gd name="connsiteX273" fmla="*/ 428625 w 1710531"/>
              <a:gd name="connsiteY273" fmla="*/ 973932 h 1378620"/>
              <a:gd name="connsiteX274" fmla="*/ 423863 w 1710531"/>
              <a:gd name="connsiteY274" fmla="*/ 966788 h 1378620"/>
              <a:gd name="connsiteX275" fmla="*/ 416719 w 1710531"/>
              <a:gd name="connsiteY275" fmla="*/ 962025 h 1378620"/>
              <a:gd name="connsiteX276" fmla="*/ 409575 w 1710531"/>
              <a:gd name="connsiteY276" fmla="*/ 954882 h 1378620"/>
              <a:gd name="connsiteX277" fmla="*/ 402432 w 1710531"/>
              <a:gd name="connsiteY277" fmla="*/ 952500 h 1378620"/>
              <a:gd name="connsiteX278" fmla="*/ 395288 w 1710531"/>
              <a:gd name="connsiteY278" fmla="*/ 947738 h 1378620"/>
              <a:gd name="connsiteX279" fmla="*/ 381000 w 1710531"/>
              <a:gd name="connsiteY279" fmla="*/ 942975 h 1378620"/>
              <a:gd name="connsiteX280" fmla="*/ 369094 w 1710531"/>
              <a:gd name="connsiteY280" fmla="*/ 921544 h 1378620"/>
              <a:gd name="connsiteX281" fmla="*/ 361950 w 1710531"/>
              <a:gd name="connsiteY281" fmla="*/ 916782 h 1378620"/>
              <a:gd name="connsiteX282" fmla="*/ 350044 w 1710531"/>
              <a:gd name="connsiteY282" fmla="*/ 895350 h 1378620"/>
              <a:gd name="connsiteX283" fmla="*/ 345282 w 1710531"/>
              <a:gd name="connsiteY283" fmla="*/ 888207 h 1378620"/>
              <a:gd name="connsiteX284" fmla="*/ 338138 w 1710531"/>
              <a:gd name="connsiteY284" fmla="*/ 873919 h 1378620"/>
              <a:gd name="connsiteX285" fmla="*/ 330994 w 1710531"/>
              <a:gd name="connsiteY285" fmla="*/ 869157 h 1378620"/>
              <a:gd name="connsiteX286" fmla="*/ 319088 w 1710531"/>
              <a:gd name="connsiteY286" fmla="*/ 859632 h 1378620"/>
              <a:gd name="connsiteX287" fmla="*/ 314325 w 1710531"/>
              <a:gd name="connsiteY287" fmla="*/ 852488 h 1378620"/>
              <a:gd name="connsiteX288" fmla="*/ 300038 w 1710531"/>
              <a:gd name="connsiteY288" fmla="*/ 842963 h 1378620"/>
              <a:gd name="connsiteX289" fmla="*/ 273844 w 1710531"/>
              <a:gd name="connsiteY289" fmla="*/ 838200 h 1378620"/>
              <a:gd name="connsiteX290" fmla="*/ 264319 w 1710531"/>
              <a:gd name="connsiteY290" fmla="*/ 835819 h 1378620"/>
              <a:gd name="connsiteX291" fmla="*/ 247650 w 1710531"/>
              <a:gd name="connsiteY291" fmla="*/ 833438 h 1378620"/>
              <a:gd name="connsiteX292" fmla="*/ 223838 w 1710531"/>
              <a:gd name="connsiteY292" fmla="*/ 823913 h 1378620"/>
              <a:gd name="connsiteX293" fmla="*/ 209550 w 1710531"/>
              <a:gd name="connsiteY293" fmla="*/ 814388 h 1378620"/>
              <a:gd name="connsiteX294" fmla="*/ 202407 w 1710531"/>
              <a:gd name="connsiteY294" fmla="*/ 807244 h 1378620"/>
              <a:gd name="connsiteX295" fmla="*/ 195263 w 1710531"/>
              <a:gd name="connsiteY295" fmla="*/ 804863 h 1378620"/>
              <a:gd name="connsiteX296" fmla="*/ 180975 w 1710531"/>
              <a:gd name="connsiteY296" fmla="*/ 797719 h 1378620"/>
              <a:gd name="connsiteX297" fmla="*/ 173832 w 1710531"/>
              <a:gd name="connsiteY297" fmla="*/ 792957 h 1378620"/>
              <a:gd name="connsiteX298" fmla="*/ 157163 w 1710531"/>
              <a:gd name="connsiteY298" fmla="*/ 788194 h 1378620"/>
              <a:gd name="connsiteX299" fmla="*/ 107157 w 1710531"/>
              <a:gd name="connsiteY299" fmla="*/ 790575 h 1378620"/>
              <a:gd name="connsiteX300" fmla="*/ 97632 w 1710531"/>
              <a:gd name="connsiteY300" fmla="*/ 792957 h 1378620"/>
              <a:gd name="connsiteX301" fmla="*/ 61913 w 1710531"/>
              <a:gd name="connsiteY301" fmla="*/ 790575 h 1378620"/>
              <a:gd name="connsiteX302" fmla="*/ 54769 w 1710531"/>
              <a:gd name="connsiteY302" fmla="*/ 785813 h 1378620"/>
              <a:gd name="connsiteX303" fmla="*/ 47625 w 1710531"/>
              <a:gd name="connsiteY303" fmla="*/ 771525 h 1378620"/>
              <a:gd name="connsiteX304" fmla="*/ 42863 w 1710531"/>
              <a:gd name="connsiteY304" fmla="*/ 764382 h 1378620"/>
              <a:gd name="connsiteX305" fmla="*/ 40482 w 1710531"/>
              <a:gd name="connsiteY305" fmla="*/ 757238 h 1378620"/>
              <a:gd name="connsiteX306" fmla="*/ 26194 w 1710531"/>
              <a:gd name="connsiteY306" fmla="*/ 750094 h 1378620"/>
              <a:gd name="connsiteX307" fmla="*/ 7144 w 1710531"/>
              <a:gd name="connsiteY307" fmla="*/ 728663 h 1378620"/>
              <a:gd name="connsiteX308" fmla="*/ 0 w 1710531"/>
              <a:gd name="connsiteY308" fmla="*/ 702469 h 1378620"/>
              <a:gd name="connsiteX309" fmla="*/ 7144 w 1710531"/>
              <a:gd name="connsiteY309" fmla="*/ 681038 h 1378620"/>
              <a:gd name="connsiteX0" fmla="*/ 7144 w 1710531"/>
              <a:gd name="connsiteY0" fmla="*/ 681038 h 1378620"/>
              <a:gd name="connsiteX1" fmla="*/ 7144 w 1710531"/>
              <a:gd name="connsiteY1" fmla="*/ 681038 h 1378620"/>
              <a:gd name="connsiteX2" fmla="*/ 9525 w 1710531"/>
              <a:gd name="connsiteY2" fmla="*/ 659607 h 1378620"/>
              <a:gd name="connsiteX3" fmla="*/ 14288 w 1710531"/>
              <a:gd name="connsiteY3" fmla="*/ 645319 h 1378620"/>
              <a:gd name="connsiteX4" fmla="*/ 19050 w 1710531"/>
              <a:gd name="connsiteY4" fmla="*/ 638175 h 1378620"/>
              <a:gd name="connsiteX5" fmla="*/ 26194 w 1710531"/>
              <a:gd name="connsiteY5" fmla="*/ 633413 h 1378620"/>
              <a:gd name="connsiteX6" fmla="*/ 33338 w 1710531"/>
              <a:gd name="connsiteY6" fmla="*/ 631032 h 1378620"/>
              <a:gd name="connsiteX7" fmla="*/ 88107 w 1710531"/>
              <a:gd name="connsiteY7" fmla="*/ 628650 h 1378620"/>
              <a:gd name="connsiteX8" fmla="*/ 95250 w 1710531"/>
              <a:gd name="connsiteY8" fmla="*/ 626269 h 1378620"/>
              <a:gd name="connsiteX9" fmla="*/ 107157 w 1710531"/>
              <a:gd name="connsiteY9" fmla="*/ 611982 h 1378620"/>
              <a:gd name="connsiteX10" fmla="*/ 126207 w 1710531"/>
              <a:gd name="connsiteY10" fmla="*/ 604838 h 1378620"/>
              <a:gd name="connsiteX11" fmla="*/ 130969 w 1710531"/>
              <a:gd name="connsiteY11" fmla="*/ 595313 h 1378620"/>
              <a:gd name="connsiteX12" fmla="*/ 138113 w 1710531"/>
              <a:gd name="connsiteY12" fmla="*/ 590550 h 1378620"/>
              <a:gd name="connsiteX13" fmla="*/ 142875 w 1710531"/>
              <a:gd name="connsiteY13" fmla="*/ 569119 h 1378620"/>
              <a:gd name="connsiteX14" fmla="*/ 150019 w 1710531"/>
              <a:gd name="connsiteY14" fmla="*/ 564357 h 1378620"/>
              <a:gd name="connsiteX15" fmla="*/ 154782 w 1710531"/>
              <a:gd name="connsiteY15" fmla="*/ 557213 h 1378620"/>
              <a:gd name="connsiteX16" fmla="*/ 169069 w 1710531"/>
              <a:gd name="connsiteY16" fmla="*/ 552450 h 1378620"/>
              <a:gd name="connsiteX17" fmla="*/ 176213 w 1710531"/>
              <a:gd name="connsiteY17" fmla="*/ 550069 h 1378620"/>
              <a:gd name="connsiteX18" fmla="*/ 183357 w 1710531"/>
              <a:gd name="connsiteY18" fmla="*/ 545307 h 1378620"/>
              <a:gd name="connsiteX19" fmla="*/ 192882 w 1710531"/>
              <a:gd name="connsiteY19" fmla="*/ 523875 h 1378620"/>
              <a:gd name="connsiteX20" fmla="*/ 209550 w 1710531"/>
              <a:gd name="connsiteY20" fmla="*/ 521494 h 1378620"/>
              <a:gd name="connsiteX21" fmla="*/ 226219 w 1710531"/>
              <a:gd name="connsiteY21" fmla="*/ 531019 h 1378620"/>
              <a:gd name="connsiteX22" fmla="*/ 233363 w 1710531"/>
              <a:gd name="connsiteY22" fmla="*/ 533400 h 1378620"/>
              <a:gd name="connsiteX23" fmla="*/ 259557 w 1710531"/>
              <a:gd name="connsiteY23" fmla="*/ 535782 h 1378620"/>
              <a:gd name="connsiteX24" fmla="*/ 361950 w 1710531"/>
              <a:gd name="connsiteY24" fmla="*/ 535782 h 1378620"/>
              <a:gd name="connsiteX25" fmla="*/ 371475 w 1710531"/>
              <a:gd name="connsiteY25" fmla="*/ 531019 h 1378620"/>
              <a:gd name="connsiteX26" fmla="*/ 381000 w 1710531"/>
              <a:gd name="connsiteY26" fmla="*/ 528638 h 1378620"/>
              <a:gd name="connsiteX27" fmla="*/ 385763 w 1710531"/>
              <a:gd name="connsiteY27" fmla="*/ 521494 h 1378620"/>
              <a:gd name="connsiteX28" fmla="*/ 407194 w 1710531"/>
              <a:gd name="connsiteY28" fmla="*/ 511969 h 1378620"/>
              <a:gd name="connsiteX29" fmla="*/ 414338 w 1710531"/>
              <a:gd name="connsiteY29" fmla="*/ 509588 h 1378620"/>
              <a:gd name="connsiteX30" fmla="*/ 428625 w 1710531"/>
              <a:gd name="connsiteY30" fmla="*/ 511969 h 1378620"/>
              <a:gd name="connsiteX31" fmla="*/ 435769 w 1710531"/>
              <a:gd name="connsiteY31" fmla="*/ 514350 h 1378620"/>
              <a:gd name="connsiteX32" fmla="*/ 452438 w 1710531"/>
              <a:gd name="connsiteY32" fmla="*/ 511969 h 1378620"/>
              <a:gd name="connsiteX33" fmla="*/ 469107 w 1710531"/>
              <a:gd name="connsiteY33" fmla="*/ 507207 h 1378620"/>
              <a:gd name="connsiteX34" fmla="*/ 466725 w 1710531"/>
              <a:gd name="connsiteY34" fmla="*/ 492919 h 1378620"/>
              <a:gd name="connsiteX35" fmla="*/ 469107 w 1710531"/>
              <a:gd name="connsiteY35" fmla="*/ 485775 h 1378620"/>
              <a:gd name="connsiteX36" fmla="*/ 483394 w 1710531"/>
              <a:gd name="connsiteY36" fmla="*/ 478632 h 1378620"/>
              <a:gd name="connsiteX37" fmla="*/ 490538 w 1710531"/>
              <a:gd name="connsiteY37" fmla="*/ 473869 h 1378620"/>
              <a:gd name="connsiteX38" fmla="*/ 507207 w 1710531"/>
              <a:gd name="connsiteY38" fmla="*/ 476250 h 1378620"/>
              <a:gd name="connsiteX39" fmla="*/ 526257 w 1710531"/>
              <a:gd name="connsiteY39" fmla="*/ 481013 h 1378620"/>
              <a:gd name="connsiteX40" fmla="*/ 571500 w 1710531"/>
              <a:gd name="connsiteY40" fmla="*/ 469107 h 1378620"/>
              <a:gd name="connsiteX41" fmla="*/ 573882 w 1710531"/>
              <a:gd name="connsiteY41" fmla="*/ 461963 h 1378620"/>
              <a:gd name="connsiteX42" fmla="*/ 576263 w 1710531"/>
              <a:gd name="connsiteY42" fmla="*/ 447675 h 1378620"/>
              <a:gd name="connsiteX43" fmla="*/ 578644 w 1710531"/>
              <a:gd name="connsiteY43" fmla="*/ 419100 h 1378620"/>
              <a:gd name="connsiteX44" fmla="*/ 581025 w 1710531"/>
              <a:gd name="connsiteY44" fmla="*/ 411957 h 1378620"/>
              <a:gd name="connsiteX45" fmla="*/ 583407 w 1710531"/>
              <a:gd name="connsiteY45" fmla="*/ 400050 h 1378620"/>
              <a:gd name="connsiteX46" fmla="*/ 590550 w 1710531"/>
              <a:gd name="connsiteY46" fmla="*/ 395288 h 1378620"/>
              <a:gd name="connsiteX47" fmla="*/ 614363 w 1710531"/>
              <a:gd name="connsiteY47" fmla="*/ 390525 h 1378620"/>
              <a:gd name="connsiteX48" fmla="*/ 659607 w 1710531"/>
              <a:gd name="connsiteY48" fmla="*/ 388144 h 1378620"/>
              <a:gd name="connsiteX49" fmla="*/ 673894 w 1710531"/>
              <a:gd name="connsiteY49" fmla="*/ 381000 h 1378620"/>
              <a:gd name="connsiteX50" fmla="*/ 678657 w 1710531"/>
              <a:gd name="connsiteY50" fmla="*/ 373857 h 1378620"/>
              <a:gd name="connsiteX51" fmla="*/ 685800 w 1710531"/>
              <a:gd name="connsiteY51" fmla="*/ 359569 h 1378620"/>
              <a:gd name="connsiteX52" fmla="*/ 692944 w 1710531"/>
              <a:gd name="connsiteY52" fmla="*/ 357188 h 1378620"/>
              <a:gd name="connsiteX53" fmla="*/ 757238 w 1710531"/>
              <a:gd name="connsiteY53" fmla="*/ 342900 h 1378620"/>
              <a:gd name="connsiteX54" fmla="*/ 764382 w 1710531"/>
              <a:gd name="connsiteY54" fmla="*/ 340519 h 1378620"/>
              <a:gd name="connsiteX55" fmla="*/ 766763 w 1710531"/>
              <a:gd name="connsiteY55" fmla="*/ 333375 h 1378620"/>
              <a:gd name="connsiteX56" fmla="*/ 781050 w 1710531"/>
              <a:gd name="connsiteY56" fmla="*/ 328613 h 1378620"/>
              <a:gd name="connsiteX57" fmla="*/ 804863 w 1710531"/>
              <a:gd name="connsiteY57" fmla="*/ 328613 h 1378620"/>
              <a:gd name="connsiteX58" fmla="*/ 819150 w 1710531"/>
              <a:gd name="connsiteY58" fmla="*/ 319088 h 1378620"/>
              <a:gd name="connsiteX59" fmla="*/ 828675 w 1710531"/>
              <a:gd name="connsiteY59" fmla="*/ 304800 h 1378620"/>
              <a:gd name="connsiteX60" fmla="*/ 833438 w 1710531"/>
              <a:gd name="connsiteY60" fmla="*/ 290513 h 1378620"/>
              <a:gd name="connsiteX61" fmla="*/ 842963 w 1710531"/>
              <a:gd name="connsiteY61" fmla="*/ 278607 h 1378620"/>
              <a:gd name="connsiteX62" fmla="*/ 850107 w 1710531"/>
              <a:gd name="connsiteY62" fmla="*/ 276225 h 1378620"/>
              <a:gd name="connsiteX63" fmla="*/ 857250 w 1710531"/>
              <a:gd name="connsiteY63" fmla="*/ 280988 h 1378620"/>
              <a:gd name="connsiteX64" fmla="*/ 871538 w 1710531"/>
              <a:gd name="connsiteY64" fmla="*/ 288132 h 1378620"/>
              <a:gd name="connsiteX65" fmla="*/ 928688 w 1710531"/>
              <a:gd name="connsiteY65" fmla="*/ 285750 h 1378620"/>
              <a:gd name="connsiteX66" fmla="*/ 938213 w 1710531"/>
              <a:gd name="connsiteY66" fmla="*/ 280988 h 1378620"/>
              <a:gd name="connsiteX67" fmla="*/ 942975 w 1710531"/>
              <a:gd name="connsiteY67" fmla="*/ 288132 h 1378620"/>
              <a:gd name="connsiteX68" fmla="*/ 957263 w 1710531"/>
              <a:gd name="connsiteY68" fmla="*/ 300038 h 1378620"/>
              <a:gd name="connsiteX69" fmla="*/ 964407 w 1710531"/>
              <a:gd name="connsiteY69" fmla="*/ 302419 h 1378620"/>
              <a:gd name="connsiteX70" fmla="*/ 992982 w 1710531"/>
              <a:gd name="connsiteY70" fmla="*/ 297657 h 1378620"/>
              <a:gd name="connsiteX71" fmla="*/ 1007269 w 1710531"/>
              <a:gd name="connsiteY71" fmla="*/ 292894 h 1378620"/>
              <a:gd name="connsiteX72" fmla="*/ 1014413 w 1710531"/>
              <a:gd name="connsiteY72" fmla="*/ 290513 h 1378620"/>
              <a:gd name="connsiteX73" fmla="*/ 1021557 w 1710531"/>
              <a:gd name="connsiteY73" fmla="*/ 288132 h 1378620"/>
              <a:gd name="connsiteX74" fmla="*/ 1031082 w 1710531"/>
              <a:gd name="connsiteY74" fmla="*/ 290513 h 1378620"/>
              <a:gd name="connsiteX75" fmla="*/ 1038225 w 1710531"/>
              <a:gd name="connsiteY75" fmla="*/ 292894 h 1378620"/>
              <a:gd name="connsiteX76" fmla="*/ 1071563 w 1710531"/>
              <a:gd name="connsiteY76" fmla="*/ 295275 h 1378620"/>
              <a:gd name="connsiteX77" fmla="*/ 1085850 w 1710531"/>
              <a:gd name="connsiteY77" fmla="*/ 300038 h 1378620"/>
              <a:gd name="connsiteX78" fmla="*/ 1095375 w 1710531"/>
              <a:gd name="connsiteY78" fmla="*/ 314325 h 1378620"/>
              <a:gd name="connsiteX79" fmla="*/ 1102519 w 1710531"/>
              <a:gd name="connsiteY79" fmla="*/ 321469 h 1378620"/>
              <a:gd name="connsiteX80" fmla="*/ 1123950 w 1710531"/>
              <a:gd name="connsiteY80" fmla="*/ 333375 h 1378620"/>
              <a:gd name="connsiteX81" fmla="*/ 1140619 w 1710531"/>
              <a:gd name="connsiteY81" fmla="*/ 345282 h 1378620"/>
              <a:gd name="connsiteX82" fmla="*/ 1145382 w 1710531"/>
              <a:gd name="connsiteY82" fmla="*/ 352425 h 1378620"/>
              <a:gd name="connsiteX83" fmla="*/ 1147763 w 1710531"/>
              <a:gd name="connsiteY83" fmla="*/ 359569 h 1378620"/>
              <a:gd name="connsiteX84" fmla="*/ 1183482 w 1710531"/>
              <a:gd name="connsiteY84" fmla="*/ 354807 h 1378620"/>
              <a:gd name="connsiteX85" fmla="*/ 1190625 w 1710531"/>
              <a:gd name="connsiteY85" fmla="*/ 347663 h 1378620"/>
              <a:gd name="connsiteX86" fmla="*/ 1197769 w 1710531"/>
              <a:gd name="connsiteY86" fmla="*/ 323850 h 1378620"/>
              <a:gd name="connsiteX87" fmla="*/ 1200150 w 1710531"/>
              <a:gd name="connsiteY87" fmla="*/ 316707 h 1378620"/>
              <a:gd name="connsiteX88" fmla="*/ 1202532 w 1710531"/>
              <a:gd name="connsiteY88" fmla="*/ 307182 h 1378620"/>
              <a:gd name="connsiteX89" fmla="*/ 1207294 w 1710531"/>
              <a:gd name="connsiteY89" fmla="*/ 300038 h 1378620"/>
              <a:gd name="connsiteX90" fmla="*/ 1209675 w 1710531"/>
              <a:gd name="connsiteY90" fmla="*/ 278607 h 1378620"/>
              <a:gd name="connsiteX91" fmla="*/ 1212057 w 1710531"/>
              <a:gd name="connsiteY91" fmla="*/ 271463 h 1378620"/>
              <a:gd name="connsiteX92" fmla="*/ 1214438 w 1710531"/>
              <a:gd name="connsiteY92" fmla="*/ 254794 h 1378620"/>
              <a:gd name="connsiteX93" fmla="*/ 1216819 w 1710531"/>
              <a:gd name="connsiteY93" fmla="*/ 233363 h 1378620"/>
              <a:gd name="connsiteX94" fmla="*/ 1223963 w 1710531"/>
              <a:gd name="connsiteY94" fmla="*/ 226219 h 1378620"/>
              <a:gd name="connsiteX95" fmla="*/ 1231107 w 1710531"/>
              <a:gd name="connsiteY95" fmla="*/ 211932 h 1378620"/>
              <a:gd name="connsiteX96" fmla="*/ 1235869 w 1710531"/>
              <a:gd name="connsiteY96" fmla="*/ 204788 h 1378620"/>
              <a:gd name="connsiteX97" fmla="*/ 1245394 w 1710531"/>
              <a:gd name="connsiteY97" fmla="*/ 166688 h 1378620"/>
              <a:gd name="connsiteX98" fmla="*/ 1252538 w 1710531"/>
              <a:gd name="connsiteY98" fmla="*/ 164307 h 1378620"/>
              <a:gd name="connsiteX99" fmla="*/ 1264444 w 1710531"/>
              <a:gd name="connsiteY99" fmla="*/ 150019 h 1378620"/>
              <a:gd name="connsiteX100" fmla="*/ 1269207 w 1710531"/>
              <a:gd name="connsiteY100" fmla="*/ 135732 h 1378620"/>
              <a:gd name="connsiteX101" fmla="*/ 1271588 w 1710531"/>
              <a:gd name="connsiteY101" fmla="*/ 92869 h 1378620"/>
              <a:gd name="connsiteX102" fmla="*/ 1273969 w 1710531"/>
              <a:gd name="connsiteY102" fmla="*/ 85725 h 1378620"/>
              <a:gd name="connsiteX103" fmla="*/ 1281113 w 1710531"/>
              <a:gd name="connsiteY103" fmla="*/ 61913 h 1378620"/>
              <a:gd name="connsiteX104" fmla="*/ 1288257 w 1710531"/>
              <a:gd name="connsiteY104" fmla="*/ 57150 h 1378620"/>
              <a:gd name="connsiteX105" fmla="*/ 1297782 w 1710531"/>
              <a:gd name="connsiteY105" fmla="*/ 50007 h 1378620"/>
              <a:gd name="connsiteX106" fmla="*/ 1326357 w 1710531"/>
              <a:gd name="connsiteY106" fmla="*/ 45244 h 1378620"/>
              <a:gd name="connsiteX107" fmla="*/ 1338263 w 1710531"/>
              <a:gd name="connsiteY107" fmla="*/ 33338 h 1378620"/>
              <a:gd name="connsiteX108" fmla="*/ 1345407 w 1710531"/>
              <a:gd name="connsiteY108" fmla="*/ 28575 h 1378620"/>
              <a:gd name="connsiteX109" fmla="*/ 1359694 w 1710531"/>
              <a:gd name="connsiteY109" fmla="*/ 21432 h 1378620"/>
              <a:gd name="connsiteX110" fmla="*/ 1371600 w 1710531"/>
              <a:gd name="connsiteY110" fmla="*/ 19050 h 1378620"/>
              <a:gd name="connsiteX111" fmla="*/ 1381125 w 1710531"/>
              <a:gd name="connsiteY111" fmla="*/ 16669 h 1378620"/>
              <a:gd name="connsiteX112" fmla="*/ 1404938 w 1710531"/>
              <a:gd name="connsiteY112" fmla="*/ 2382 h 1378620"/>
              <a:gd name="connsiteX113" fmla="*/ 1419225 w 1710531"/>
              <a:gd name="connsiteY113" fmla="*/ 0 h 1378620"/>
              <a:gd name="connsiteX114" fmla="*/ 1426369 w 1710531"/>
              <a:gd name="connsiteY114" fmla="*/ 2382 h 1378620"/>
              <a:gd name="connsiteX115" fmla="*/ 1435894 w 1710531"/>
              <a:gd name="connsiteY115" fmla="*/ 4763 h 1378620"/>
              <a:gd name="connsiteX116" fmla="*/ 1440657 w 1710531"/>
              <a:gd name="connsiteY116" fmla="*/ 11907 h 1378620"/>
              <a:gd name="connsiteX117" fmla="*/ 1457325 w 1710531"/>
              <a:gd name="connsiteY117" fmla="*/ 14288 h 1378620"/>
              <a:gd name="connsiteX118" fmla="*/ 1471613 w 1710531"/>
              <a:gd name="connsiteY118" fmla="*/ 26194 h 1378620"/>
              <a:gd name="connsiteX119" fmla="*/ 1497807 w 1710531"/>
              <a:gd name="connsiteY119" fmla="*/ 33338 h 1378620"/>
              <a:gd name="connsiteX120" fmla="*/ 1502569 w 1710531"/>
              <a:gd name="connsiteY120" fmla="*/ 40482 h 1378620"/>
              <a:gd name="connsiteX121" fmla="*/ 1519238 w 1710531"/>
              <a:gd name="connsiteY121" fmla="*/ 47625 h 1378620"/>
              <a:gd name="connsiteX122" fmla="*/ 1519238 w 1710531"/>
              <a:gd name="connsiteY122" fmla="*/ 133350 h 1378620"/>
              <a:gd name="connsiteX123" fmla="*/ 1504950 w 1710531"/>
              <a:gd name="connsiteY123" fmla="*/ 138113 h 1378620"/>
              <a:gd name="connsiteX124" fmla="*/ 1495425 w 1710531"/>
              <a:gd name="connsiteY124" fmla="*/ 142875 h 1378620"/>
              <a:gd name="connsiteX125" fmla="*/ 1481138 w 1710531"/>
              <a:gd name="connsiteY125" fmla="*/ 154782 h 1378620"/>
              <a:gd name="connsiteX126" fmla="*/ 1476375 w 1710531"/>
              <a:gd name="connsiteY126" fmla="*/ 161925 h 1378620"/>
              <a:gd name="connsiteX127" fmla="*/ 1483519 w 1710531"/>
              <a:gd name="connsiteY127" fmla="*/ 166688 h 1378620"/>
              <a:gd name="connsiteX128" fmla="*/ 1485900 w 1710531"/>
              <a:gd name="connsiteY128" fmla="*/ 176213 h 1378620"/>
              <a:gd name="connsiteX129" fmla="*/ 1490663 w 1710531"/>
              <a:gd name="connsiteY129" fmla="*/ 195263 h 1378620"/>
              <a:gd name="connsiteX130" fmla="*/ 1483519 w 1710531"/>
              <a:gd name="connsiteY130" fmla="*/ 361950 h 1378620"/>
              <a:gd name="connsiteX131" fmla="*/ 1478757 w 1710531"/>
              <a:gd name="connsiteY131" fmla="*/ 369094 h 1378620"/>
              <a:gd name="connsiteX132" fmla="*/ 1476375 w 1710531"/>
              <a:gd name="connsiteY132" fmla="*/ 378619 h 1378620"/>
              <a:gd name="connsiteX133" fmla="*/ 1473994 w 1710531"/>
              <a:gd name="connsiteY133" fmla="*/ 414338 h 1378620"/>
              <a:gd name="connsiteX134" fmla="*/ 1469232 w 1710531"/>
              <a:gd name="connsiteY134" fmla="*/ 428625 h 1378620"/>
              <a:gd name="connsiteX135" fmla="*/ 1466850 w 1710531"/>
              <a:gd name="connsiteY135" fmla="*/ 435769 h 1378620"/>
              <a:gd name="connsiteX136" fmla="*/ 1464469 w 1710531"/>
              <a:gd name="connsiteY136" fmla="*/ 445294 h 1378620"/>
              <a:gd name="connsiteX137" fmla="*/ 1454944 w 1710531"/>
              <a:gd name="connsiteY137" fmla="*/ 459582 h 1378620"/>
              <a:gd name="connsiteX138" fmla="*/ 1450182 w 1710531"/>
              <a:gd name="connsiteY138" fmla="*/ 473869 h 1378620"/>
              <a:gd name="connsiteX139" fmla="*/ 1447800 w 1710531"/>
              <a:gd name="connsiteY139" fmla="*/ 481013 h 1378620"/>
              <a:gd name="connsiteX140" fmla="*/ 1450182 w 1710531"/>
              <a:gd name="connsiteY140" fmla="*/ 516732 h 1378620"/>
              <a:gd name="connsiteX141" fmla="*/ 1435894 w 1710531"/>
              <a:gd name="connsiteY141" fmla="*/ 521494 h 1378620"/>
              <a:gd name="connsiteX142" fmla="*/ 1443038 w 1710531"/>
              <a:gd name="connsiteY142" fmla="*/ 526257 h 1378620"/>
              <a:gd name="connsiteX143" fmla="*/ 1462088 w 1710531"/>
              <a:gd name="connsiteY143" fmla="*/ 523875 h 1378620"/>
              <a:gd name="connsiteX144" fmla="*/ 1469232 w 1710531"/>
              <a:gd name="connsiteY144" fmla="*/ 519113 h 1378620"/>
              <a:gd name="connsiteX145" fmla="*/ 1476375 w 1710531"/>
              <a:gd name="connsiteY145" fmla="*/ 516732 h 1378620"/>
              <a:gd name="connsiteX146" fmla="*/ 1485900 w 1710531"/>
              <a:gd name="connsiteY146" fmla="*/ 507207 h 1378620"/>
              <a:gd name="connsiteX147" fmla="*/ 1493044 w 1710531"/>
              <a:gd name="connsiteY147" fmla="*/ 500063 h 1378620"/>
              <a:gd name="connsiteX148" fmla="*/ 1514475 w 1710531"/>
              <a:gd name="connsiteY148" fmla="*/ 488157 h 1378620"/>
              <a:gd name="connsiteX149" fmla="*/ 1524000 w 1710531"/>
              <a:gd name="connsiteY149" fmla="*/ 485775 h 1378620"/>
              <a:gd name="connsiteX150" fmla="*/ 1540669 w 1710531"/>
              <a:gd name="connsiteY150" fmla="*/ 488157 h 1378620"/>
              <a:gd name="connsiteX151" fmla="*/ 1559719 w 1710531"/>
              <a:gd name="connsiteY151" fmla="*/ 490538 h 1378620"/>
              <a:gd name="connsiteX152" fmla="*/ 1574007 w 1710531"/>
              <a:gd name="connsiteY152" fmla="*/ 492919 h 1378620"/>
              <a:gd name="connsiteX153" fmla="*/ 1578769 w 1710531"/>
              <a:gd name="connsiteY153" fmla="*/ 516732 h 1378620"/>
              <a:gd name="connsiteX154" fmla="*/ 1583532 w 1710531"/>
              <a:gd name="connsiteY154" fmla="*/ 523875 h 1378620"/>
              <a:gd name="connsiteX155" fmla="*/ 1593057 w 1710531"/>
              <a:gd name="connsiteY155" fmla="*/ 528638 h 1378620"/>
              <a:gd name="connsiteX156" fmla="*/ 1597819 w 1710531"/>
              <a:gd name="connsiteY156" fmla="*/ 535782 h 1378620"/>
              <a:gd name="connsiteX157" fmla="*/ 1604963 w 1710531"/>
              <a:gd name="connsiteY157" fmla="*/ 540544 h 1378620"/>
              <a:gd name="connsiteX158" fmla="*/ 1614488 w 1710531"/>
              <a:gd name="connsiteY158" fmla="*/ 547688 h 1378620"/>
              <a:gd name="connsiteX159" fmla="*/ 1626394 w 1710531"/>
              <a:gd name="connsiteY159" fmla="*/ 557213 h 1378620"/>
              <a:gd name="connsiteX160" fmla="*/ 1638300 w 1710531"/>
              <a:gd name="connsiteY160" fmla="*/ 576263 h 1378620"/>
              <a:gd name="connsiteX161" fmla="*/ 1657350 w 1710531"/>
              <a:gd name="connsiteY161" fmla="*/ 597694 h 1378620"/>
              <a:gd name="connsiteX162" fmla="*/ 1664494 w 1710531"/>
              <a:gd name="connsiteY162" fmla="*/ 600075 h 1378620"/>
              <a:gd name="connsiteX163" fmla="*/ 1671638 w 1710531"/>
              <a:gd name="connsiteY163" fmla="*/ 621507 h 1378620"/>
              <a:gd name="connsiteX164" fmla="*/ 1674019 w 1710531"/>
              <a:gd name="connsiteY164" fmla="*/ 633413 h 1378620"/>
              <a:gd name="connsiteX165" fmla="*/ 1676400 w 1710531"/>
              <a:gd name="connsiteY165" fmla="*/ 642938 h 1378620"/>
              <a:gd name="connsiteX166" fmla="*/ 1683544 w 1710531"/>
              <a:gd name="connsiteY166" fmla="*/ 669132 h 1378620"/>
              <a:gd name="connsiteX167" fmla="*/ 1690688 w 1710531"/>
              <a:gd name="connsiteY167" fmla="*/ 673894 h 1378620"/>
              <a:gd name="connsiteX168" fmla="*/ 1693069 w 1710531"/>
              <a:gd name="connsiteY168" fmla="*/ 681038 h 1378620"/>
              <a:gd name="connsiteX169" fmla="*/ 1707357 w 1710531"/>
              <a:gd name="connsiteY169" fmla="*/ 685800 h 1378620"/>
              <a:gd name="connsiteX170" fmla="*/ 1704975 w 1710531"/>
              <a:gd name="connsiteY170" fmla="*/ 716757 h 1378620"/>
              <a:gd name="connsiteX171" fmla="*/ 1690688 w 1710531"/>
              <a:gd name="connsiteY171" fmla="*/ 711994 h 1378620"/>
              <a:gd name="connsiteX172" fmla="*/ 1683544 w 1710531"/>
              <a:gd name="connsiteY172" fmla="*/ 704850 h 1378620"/>
              <a:gd name="connsiteX173" fmla="*/ 1676400 w 1710531"/>
              <a:gd name="connsiteY173" fmla="*/ 702469 h 1378620"/>
              <a:gd name="connsiteX174" fmla="*/ 1669257 w 1710531"/>
              <a:gd name="connsiteY174" fmla="*/ 692944 h 1378620"/>
              <a:gd name="connsiteX175" fmla="*/ 1645444 w 1710531"/>
              <a:gd name="connsiteY175" fmla="*/ 676275 h 1378620"/>
              <a:gd name="connsiteX176" fmla="*/ 1638300 w 1710531"/>
              <a:gd name="connsiteY176" fmla="*/ 671513 h 1378620"/>
              <a:gd name="connsiteX177" fmla="*/ 1624013 w 1710531"/>
              <a:gd name="connsiteY177" fmla="*/ 666750 h 1378620"/>
              <a:gd name="connsiteX178" fmla="*/ 1597819 w 1710531"/>
              <a:gd name="connsiteY178" fmla="*/ 669132 h 1378620"/>
              <a:gd name="connsiteX179" fmla="*/ 1590675 w 1710531"/>
              <a:gd name="connsiteY179" fmla="*/ 671513 h 1378620"/>
              <a:gd name="connsiteX180" fmla="*/ 1583532 w 1710531"/>
              <a:gd name="connsiteY180" fmla="*/ 685800 h 1378620"/>
              <a:gd name="connsiteX181" fmla="*/ 1581150 w 1710531"/>
              <a:gd name="connsiteY181" fmla="*/ 697707 h 1378620"/>
              <a:gd name="connsiteX182" fmla="*/ 1574007 w 1710531"/>
              <a:gd name="connsiteY182" fmla="*/ 704850 h 1378620"/>
              <a:gd name="connsiteX183" fmla="*/ 1566863 w 1710531"/>
              <a:gd name="connsiteY183" fmla="*/ 707232 h 1378620"/>
              <a:gd name="connsiteX184" fmla="*/ 1557338 w 1710531"/>
              <a:gd name="connsiteY184" fmla="*/ 711994 h 1378620"/>
              <a:gd name="connsiteX185" fmla="*/ 1540669 w 1710531"/>
              <a:gd name="connsiteY185" fmla="*/ 721519 h 1378620"/>
              <a:gd name="connsiteX186" fmla="*/ 1526382 w 1710531"/>
              <a:gd name="connsiteY186" fmla="*/ 726282 h 1378620"/>
              <a:gd name="connsiteX187" fmla="*/ 1502569 w 1710531"/>
              <a:gd name="connsiteY187" fmla="*/ 745332 h 1378620"/>
              <a:gd name="connsiteX188" fmla="*/ 1490663 w 1710531"/>
              <a:gd name="connsiteY188" fmla="*/ 757238 h 1378620"/>
              <a:gd name="connsiteX189" fmla="*/ 1469232 w 1710531"/>
              <a:gd name="connsiteY189" fmla="*/ 759619 h 1378620"/>
              <a:gd name="connsiteX190" fmla="*/ 1445419 w 1710531"/>
              <a:gd name="connsiteY190" fmla="*/ 764382 h 1378620"/>
              <a:gd name="connsiteX191" fmla="*/ 1423988 w 1710531"/>
              <a:gd name="connsiteY191" fmla="*/ 769144 h 1378620"/>
              <a:gd name="connsiteX192" fmla="*/ 1402557 w 1710531"/>
              <a:gd name="connsiteY192" fmla="*/ 781050 h 1378620"/>
              <a:gd name="connsiteX193" fmla="*/ 1390650 w 1710531"/>
              <a:gd name="connsiteY193" fmla="*/ 783432 h 1378620"/>
              <a:gd name="connsiteX194" fmla="*/ 1376363 w 1710531"/>
              <a:gd name="connsiteY194" fmla="*/ 788194 h 1378620"/>
              <a:gd name="connsiteX195" fmla="*/ 1369219 w 1710531"/>
              <a:gd name="connsiteY195" fmla="*/ 790575 h 1378620"/>
              <a:gd name="connsiteX196" fmla="*/ 1312069 w 1710531"/>
              <a:gd name="connsiteY196" fmla="*/ 792957 h 1378620"/>
              <a:gd name="connsiteX197" fmla="*/ 1295400 w 1710531"/>
              <a:gd name="connsiteY197" fmla="*/ 795338 h 1378620"/>
              <a:gd name="connsiteX198" fmla="*/ 1288257 w 1710531"/>
              <a:gd name="connsiteY198" fmla="*/ 800100 h 1378620"/>
              <a:gd name="connsiteX199" fmla="*/ 1266825 w 1710531"/>
              <a:gd name="connsiteY199" fmla="*/ 804863 h 1378620"/>
              <a:gd name="connsiteX200" fmla="*/ 1259682 w 1710531"/>
              <a:gd name="connsiteY200" fmla="*/ 812007 h 1378620"/>
              <a:gd name="connsiteX201" fmla="*/ 1235869 w 1710531"/>
              <a:gd name="connsiteY201" fmla="*/ 816769 h 1378620"/>
              <a:gd name="connsiteX202" fmla="*/ 1231107 w 1710531"/>
              <a:gd name="connsiteY202" fmla="*/ 823913 h 1378620"/>
              <a:gd name="connsiteX203" fmla="*/ 1223963 w 1710531"/>
              <a:gd name="connsiteY203" fmla="*/ 845344 h 1378620"/>
              <a:gd name="connsiteX204" fmla="*/ 1209675 w 1710531"/>
              <a:gd name="connsiteY204" fmla="*/ 850107 h 1378620"/>
              <a:gd name="connsiteX205" fmla="*/ 1188244 w 1710531"/>
              <a:gd name="connsiteY205" fmla="*/ 854869 h 1378620"/>
              <a:gd name="connsiteX206" fmla="*/ 1166813 w 1710531"/>
              <a:gd name="connsiteY206" fmla="*/ 864394 h 1378620"/>
              <a:gd name="connsiteX207" fmla="*/ 1162050 w 1710531"/>
              <a:gd name="connsiteY207" fmla="*/ 878682 h 1378620"/>
              <a:gd name="connsiteX208" fmla="*/ 1147763 w 1710531"/>
              <a:gd name="connsiteY208" fmla="*/ 888207 h 1378620"/>
              <a:gd name="connsiteX209" fmla="*/ 1119188 w 1710531"/>
              <a:gd name="connsiteY209" fmla="*/ 890588 h 1378620"/>
              <a:gd name="connsiteX210" fmla="*/ 1116807 w 1710531"/>
              <a:gd name="connsiteY210" fmla="*/ 907257 h 1378620"/>
              <a:gd name="connsiteX211" fmla="*/ 1109663 w 1710531"/>
              <a:gd name="connsiteY211" fmla="*/ 909638 h 1378620"/>
              <a:gd name="connsiteX212" fmla="*/ 1090613 w 1710531"/>
              <a:gd name="connsiteY212" fmla="*/ 914400 h 1378620"/>
              <a:gd name="connsiteX213" fmla="*/ 1085850 w 1710531"/>
              <a:gd name="connsiteY213" fmla="*/ 914400 h 1378620"/>
              <a:gd name="connsiteX214" fmla="*/ 1092994 w 1710531"/>
              <a:gd name="connsiteY214" fmla="*/ 919163 h 1378620"/>
              <a:gd name="connsiteX215" fmla="*/ 1100138 w 1710531"/>
              <a:gd name="connsiteY215" fmla="*/ 921544 h 1378620"/>
              <a:gd name="connsiteX216" fmla="*/ 1097757 w 1710531"/>
              <a:gd name="connsiteY216" fmla="*/ 981075 h 1378620"/>
              <a:gd name="connsiteX217" fmla="*/ 1090613 w 1710531"/>
              <a:gd name="connsiteY217" fmla="*/ 983457 h 1378620"/>
              <a:gd name="connsiteX218" fmla="*/ 1057275 w 1710531"/>
              <a:gd name="connsiteY218" fmla="*/ 988219 h 1378620"/>
              <a:gd name="connsiteX219" fmla="*/ 1050132 w 1710531"/>
              <a:gd name="connsiteY219" fmla="*/ 992982 h 1378620"/>
              <a:gd name="connsiteX220" fmla="*/ 1057275 w 1710531"/>
              <a:gd name="connsiteY220" fmla="*/ 995363 h 1378620"/>
              <a:gd name="connsiteX221" fmla="*/ 1050132 w 1710531"/>
              <a:gd name="connsiteY221" fmla="*/ 1014413 h 1378620"/>
              <a:gd name="connsiteX222" fmla="*/ 1052959 w 1710531"/>
              <a:gd name="connsiteY222" fmla="*/ 1012230 h 1378620"/>
              <a:gd name="connsiteX223" fmla="*/ 1052513 w 1710531"/>
              <a:gd name="connsiteY223" fmla="*/ 1081088 h 1378620"/>
              <a:gd name="connsiteX224" fmla="*/ 1057275 w 1710531"/>
              <a:gd name="connsiteY224" fmla="*/ 1123950 h 1378620"/>
              <a:gd name="connsiteX225" fmla="*/ 1059657 w 1710531"/>
              <a:gd name="connsiteY225" fmla="*/ 1154907 h 1378620"/>
              <a:gd name="connsiteX226" fmla="*/ 1073944 w 1710531"/>
              <a:gd name="connsiteY226" fmla="*/ 1159669 h 1378620"/>
              <a:gd name="connsiteX227" fmla="*/ 1081088 w 1710531"/>
              <a:gd name="connsiteY227" fmla="*/ 1173957 h 1378620"/>
              <a:gd name="connsiteX228" fmla="*/ 1083469 w 1710531"/>
              <a:gd name="connsiteY228" fmla="*/ 1181100 h 1378620"/>
              <a:gd name="connsiteX229" fmla="*/ 1107282 w 1710531"/>
              <a:gd name="connsiteY229" fmla="*/ 1193007 h 1378620"/>
              <a:gd name="connsiteX230" fmla="*/ 1195388 w 1710531"/>
              <a:gd name="connsiteY230" fmla="*/ 1195388 h 1378620"/>
              <a:gd name="connsiteX231" fmla="*/ 1204913 w 1710531"/>
              <a:gd name="connsiteY231" fmla="*/ 1197769 h 1378620"/>
              <a:gd name="connsiteX232" fmla="*/ 1233488 w 1710531"/>
              <a:gd name="connsiteY232" fmla="*/ 1202532 h 1378620"/>
              <a:gd name="connsiteX233" fmla="*/ 1245394 w 1710531"/>
              <a:gd name="connsiteY233" fmla="*/ 1216819 h 1378620"/>
              <a:gd name="connsiteX234" fmla="*/ 1264444 w 1710531"/>
              <a:gd name="connsiteY234" fmla="*/ 1223963 h 1378620"/>
              <a:gd name="connsiteX235" fmla="*/ 1283494 w 1710531"/>
              <a:gd name="connsiteY235" fmla="*/ 1228725 h 1378620"/>
              <a:gd name="connsiteX236" fmla="*/ 1283494 w 1710531"/>
              <a:gd name="connsiteY236" fmla="*/ 1290638 h 1378620"/>
              <a:gd name="connsiteX237" fmla="*/ 1276350 w 1710531"/>
              <a:gd name="connsiteY237" fmla="*/ 1297782 h 1378620"/>
              <a:gd name="connsiteX238" fmla="*/ 1264444 w 1710531"/>
              <a:gd name="connsiteY238" fmla="*/ 1319213 h 1378620"/>
              <a:gd name="connsiteX239" fmla="*/ 1252538 w 1710531"/>
              <a:gd name="connsiteY239" fmla="*/ 1335882 h 1378620"/>
              <a:gd name="connsiteX240" fmla="*/ 1257300 w 1710531"/>
              <a:gd name="connsiteY240" fmla="*/ 1376363 h 1378620"/>
              <a:gd name="connsiteX241" fmla="*/ 1196975 w 1710531"/>
              <a:gd name="connsiteY241" fmla="*/ 1372270 h 1378620"/>
              <a:gd name="connsiteX242" fmla="*/ 1085850 w 1710531"/>
              <a:gd name="connsiteY242" fmla="*/ 1338263 h 1378620"/>
              <a:gd name="connsiteX243" fmla="*/ 1050132 w 1710531"/>
              <a:gd name="connsiteY243" fmla="*/ 1328738 h 1378620"/>
              <a:gd name="connsiteX244" fmla="*/ 1007269 w 1710531"/>
              <a:gd name="connsiteY244" fmla="*/ 1326357 h 1378620"/>
              <a:gd name="connsiteX245" fmla="*/ 952500 w 1710531"/>
              <a:gd name="connsiteY245" fmla="*/ 1321594 h 1378620"/>
              <a:gd name="connsiteX246" fmla="*/ 888207 w 1710531"/>
              <a:gd name="connsiteY246" fmla="*/ 1314450 h 1378620"/>
              <a:gd name="connsiteX247" fmla="*/ 764927 w 1710531"/>
              <a:gd name="connsiteY247" fmla="*/ 1300262 h 1378620"/>
              <a:gd name="connsiteX248" fmla="*/ 635794 w 1710531"/>
              <a:gd name="connsiteY248" fmla="*/ 1309688 h 1378620"/>
              <a:gd name="connsiteX249" fmla="*/ 485775 w 1710531"/>
              <a:gd name="connsiteY249" fmla="*/ 1312069 h 1378620"/>
              <a:gd name="connsiteX250" fmla="*/ 428625 w 1710531"/>
              <a:gd name="connsiteY250" fmla="*/ 1312069 h 1378620"/>
              <a:gd name="connsiteX251" fmla="*/ 431007 w 1710531"/>
              <a:gd name="connsiteY251" fmla="*/ 1285875 h 1378620"/>
              <a:gd name="connsiteX252" fmla="*/ 423863 w 1710531"/>
              <a:gd name="connsiteY252" fmla="*/ 1250157 h 1378620"/>
              <a:gd name="connsiteX253" fmla="*/ 421482 w 1710531"/>
              <a:gd name="connsiteY253" fmla="*/ 1243013 h 1378620"/>
              <a:gd name="connsiteX254" fmla="*/ 414338 w 1710531"/>
              <a:gd name="connsiteY254" fmla="*/ 1238250 h 1378620"/>
              <a:gd name="connsiteX255" fmla="*/ 402432 w 1710531"/>
              <a:gd name="connsiteY255" fmla="*/ 1226344 h 1378620"/>
              <a:gd name="connsiteX256" fmla="*/ 397669 w 1710531"/>
              <a:gd name="connsiteY256" fmla="*/ 1219200 h 1378620"/>
              <a:gd name="connsiteX257" fmla="*/ 390525 w 1710531"/>
              <a:gd name="connsiteY257" fmla="*/ 1212057 h 1378620"/>
              <a:gd name="connsiteX258" fmla="*/ 383382 w 1710531"/>
              <a:gd name="connsiteY258" fmla="*/ 1197769 h 1378620"/>
              <a:gd name="connsiteX259" fmla="*/ 385763 w 1710531"/>
              <a:gd name="connsiteY259" fmla="*/ 1185863 h 1378620"/>
              <a:gd name="connsiteX260" fmla="*/ 395288 w 1710531"/>
              <a:gd name="connsiteY260" fmla="*/ 1171575 h 1378620"/>
              <a:gd name="connsiteX261" fmla="*/ 404813 w 1710531"/>
              <a:gd name="connsiteY261" fmla="*/ 1150144 h 1378620"/>
              <a:gd name="connsiteX262" fmla="*/ 407194 w 1710531"/>
              <a:gd name="connsiteY262" fmla="*/ 1143000 h 1378620"/>
              <a:gd name="connsiteX263" fmla="*/ 414338 w 1710531"/>
              <a:gd name="connsiteY263" fmla="*/ 1135857 h 1378620"/>
              <a:gd name="connsiteX264" fmla="*/ 464344 w 1710531"/>
              <a:gd name="connsiteY264" fmla="*/ 1128713 h 1378620"/>
              <a:gd name="connsiteX265" fmla="*/ 464344 w 1710531"/>
              <a:gd name="connsiteY265" fmla="*/ 1090613 h 1378620"/>
              <a:gd name="connsiteX266" fmla="*/ 466725 w 1710531"/>
              <a:gd name="connsiteY266" fmla="*/ 1071563 h 1378620"/>
              <a:gd name="connsiteX267" fmla="*/ 459582 w 1710531"/>
              <a:gd name="connsiteY267" fmla="*/ 1052513 h 1378620"/>
              <a:gd name="connsiteX268" fmla="*/ 452438 w 1710531"/>
              <a:gd name="connsiteY268" fmla="*/ 1047750 h 1378620"/>
              <a:gd name="connsiteX269" fmla="*/ 442913 w 1710531"/>
              <a:gd name="connsiteY269" fmla="*/ 1035844 h 1378620"/>
              <a:gd name="connsiteX270" fmla="*/ 433388 w 1710531"/>
              <a:gd name="connsiteY270" fmla="*/ 1026319 h 1378620"/>
              <a:gd name="connsiteX271" fmla="*/ 433388 w 1710531"/>
              <a:gd name="connsiteY271" fmla="*/ 1012032 h 1378620"/>
              <a:gd name="connsiteX272" fmla="*/ 428625 w 1710531"/>
              <a:gd name="connsiteY272" fmla="*/ 973932 h 1378620"/>
              <a:gd name="connsiteX273" fmla="*/ 423863 w 1710531"/>
              <a:gd name="connsiteY273" fmla="*/ 966788 h 1378620"/>
              <a:gd name="connsiteX274" fmla="*/ 416719 w 1710531"/>
              <a:gd name="connsiteY274" fmla="*/ 962025 h 1378620"/>
              <a:gd name="connsiteX275" fmla="*/ 409575 w 1710531"/>
              <a:gd name="connsiteY275" fmla="*/ 954882 h 1378620"/>
              <a:gd name="connsiteX276" fmla="*/ 402432 w 1710531"/>
              <a:gd name="connsiteY276" fmla="*/ 952500 h 1378620"/>
              <a:gd name="connsiteX277" fmla="*/ 395288 w 1710531"/>
              <a:gd name="connsiteY277" fmla="*/ 947738 h 1378620"/>
              <a:gd name="connsiteX278" fmla="*/ 381000 w 1710531"/>
              <a:gd name="connsiteY278" fmla="*/ 942975 h 1378620"/>
              <a:gd name="connsiteX279" fmla="*/ 369094 w 1710531"/>
              <a:gd name="connsiteY279" fmla="*/ 921544 h 1378620"/>
              <a:gd name="connsiteX280" fmla="*/ 361950 w 1710531"/>
              <a:gd name="connsiteY280" fmla="*/ 916782 h 1378620"/>
              <a:gd name="connsiteX281" fmla="*/ 350044 w 1710531"/>
              <a:gd name="connsiteY281" fmla="*/ 895350 h 1378620"/>
              <a:gd name="connsiteX282" fmla="*/ 345282 w 1710531"/>
              <a:gd name="connsiteY282" fmla="*/ 888207 h 1378620"/>
              <a:gd name="connsiteX283" fmla="*/ 338138 w 1710531"/>
              <a:gd name="connsiteY283" fmla="*/ 873919 h 1378620"/>
              <a:gd name="connsiteX284" fmla="*/ 330994 w 1710531"/>
              <a:gd name="connsiteY284" fmla="*/ 869157 h 1378620"/>
              <a:gd name="connsiteX285" fmla="*/ 319088 w 1710531"/>
              <a:gd name="connsiteY285" fmla="*/ 859632 h 1378620"/>
              <a:gd name="connsiteX286" fmla="*/ 314325 w 1710531"/>
              <a:gd name="connsiteY286" fmla="*/ 852488 h 1378620"/>
              <a:gd name="connsiteX287" fmla="*/ 300038 w 1710531"/>
              <a:gd name="connsiteY287" fmla="*/ 842963 h 1378620"/>
              <a:gd name="connsiteX288" fmla="*/ 273844 w 1710531"/>
              <a:gd name="connsiteY288" fmla="*/ 838200 h 1378620"/>
              <a:gd name="connsiteX289" fmla="*/ 264319 w 1710531"/>
              <a:gd name="connsiteY289" fmla="*/ 835819 h 1378620"/>
              <a:gd name="connsiteX290" fmla="*/ 247650 w 1710531"/>
              <a:gd name="connsiteY290" fmla="*/ 833438 h 1378620"/>
              <a:gd name="connsiteX291" fmla="*/ 223838 w 1710531"/>
              <a:gd name="connsiteY291" fmla="*/ 823913 h 1378620"/>
              <a:gd name="connsiteX292" fmla="*/ 209550 w 1710531"/>
              <a:gd name="connsiteY292" fmla="*/ 814388 h 1378620"/>
              <a:gd name="connsiteX293" fmla="*/ 202407 w 1710531"/>
              <a:gd name="connsiteY293" fmla="*/ 807244 h 1378620"/>
              <a:gd name="connsiteX294" fmla="*/ 195263 w 1710531"/>
              <a:gd name="connsiteY294" fmla="*/ 804863 h 1378620"/>
              <a:gd name="connsiteX295" fmla="*/ 180975 w 1710531"/>
              <a:gd name="connsiteY295" fmla="*/ 797719 h 1378620"/>
              <a:gd name="connsiteX296" fmla="*/ 173832 w 1710531"/>
              <a:gd name="connsiteY296" fmla="*/ 792957 h 1378620"/>
              <a:gd name="connsiteX297" fmla="*/ 157163 w 1710531"/>
              <a:gd name="connsiteY297" fmla="*/ 788194 h 1378620"/>
              <a:gd name="connsiteX298" fmla="*/ 107157 w 1710531"/>
              <a:gd name="connsiteY298" fmla="*/ 790575 h 1378620"/>
              <a:gd name="connsiteX299" fmla="*/ 97632 w 1710531"/>
              <a:gd name="connsiteY299" fmla="*/ 792957 h 1378620"/>
              <a:gd name="connsiteX300" fmla="*/ 61913 w 1710531"/>
              <a:gd name="connsiteY300" fmla="*/ 790575 h 1378620"/>
              <a:gd name="connsiteX301" fmla="*/ 54769 w 1710531"/>
              <a:gd name="connsiteY301" fmla="*/ 785813 h 1378620"/>
              <a:gd name="connsiteX302" fmla="*/ 47625 w 1710531"/>
              <a:gd name="connsiteY302" fmla="*/ 771525 h 1378620"/>
              <a:gd name="connsiteX303" fmla="*/ 42863 w 1710531"/>
              <a:gd name="connsiteY303" fmla="*/ 764382 h 1378620"/>
              <a:gd name="connsiteX304" fmla="*/ 40482 w 1710531"/>
              <a:gd name="connsiteY304" fmla="*/ 757238 h 1378620"/>
              <a:gd name="connsiteX305" fmla="*/ 26194 w 1710531"/>
              <a:gd name="connsiteY305" fmla="*/ 750094 h 1378620"/>
              <a:gd name="connsiteX306" fmla="*/ 7144 w 1710531"/>
              <a:gd name="connsiteY306" fmla="*/ 728663 h 1378620"/>
              <a:gd name="connsiteX307" fmla="*/ 0 w 1710531"/>
              <a:gd name="connsiteY307" fmla="*/ 702469 h 1378620"/>
              <a:gd name="connsiteX308" fmla="*/ 7144 w 1710531"/>
              <a:gd name="connsiteY308" fmla="*/ 681038 h 13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710531" h="1378620">
                <a:moveTo>
                  <a:pt x="7144" y="681038"/>
                </a:moveTo>
                <a:lnTo>
                  <a:pt x="7144" y="681038"/>
                </a:lnTo>
                <a:cubicBezTo>
                  <a:pt x="7938" y="673894"/>
                  <a:pt x="8115" y="666655"/>
                  <a:pt x="9525" y="659607"/>
                </a:cubicBezTo>
                <a:cubicBezTo>
                  <a:pt x="10510" y="654684"/>
                  <a:pt x="11503" y="649496"/>
                  <a:pt x="14288" y="645319"/>
                </a:cubicBezTo>
                <a:cubicBezTo>
                  <a:pt x="15875" y="642938"/>
                  <a:pt x="17026" y="640199"/>
                  <a:pt x="19050" y="638175"/>
                </a:cubicBezTo>
                <a:cubicBezTo>
                  <a:pt x="21074" y="636151"/>
                  <a:pt x="23634" y="634693"/>
                  <a:pt x="26194" y="633413"/>
                </a:cubicBezTo>
                <a:cubicBezTo>
                  <a:pt x="28439" y="632291"/>
                  <a:pt x="30835" y="631225"/>
                  <a:pt x="33338" y="631032"/>
                </a:cubicBezTo>
                <a:cubicBezTo>
                  <a:pt x="51558" y="629630"/>
                  <a:pt x="69851" y="629444"/>
                  <a:pt x="88107" y="628650"/>
                </a:cubicBezTo>
                <a:cubicBezTo>
                  <a:pt x="90488" y="627856"/>
                  <a:pt x="93162" y="627661"/>
                  <a:pt x="95250" y="626269"/>
                </a:cubicBezTo>
                <a:cubicBezTo>
                  <a:pt x="106949" y="618469"/>
                  <a:pt x="98375" y="620764"/>
                  <a:pt x="107157" y="611982"/>
                </a:cubicBezTo>
                <a:cubicBezTo>
                  <a:pt x="113290" y="605849"/>
                  <a:pt x="117685" y="606542"/>
                  <a:pt x="126207" y="604838"/>
                </a:cubicBezTo>
                <a:cubicBezTo>
                  <a:pt x="127794" y="601663"/>
                  <a:pt x="128697" y="598040"/>
                  <a:pt x="130969" y="595313"/>
                </a:cubicBezTo>
                <a:cubicBezTo>
                  <a:pt x="132801" y="593114"/>
                  <a:pt x="136833" y="593110"/>
                  <a:pt x="138113" y="590550"/>
                </a:cubicBezTo>
                <a:cubicBezTo>
                  <a:pt x="138266" y="590244"/>
                  <a:pt x="140340" y="572287"/>
                  <a:pt x="142875" y="569119"/>
                </a:cubicBezTo>
                <a:cubicBezTo>
                  <a:pt x="144663" y="566884"/>
                  <a:pt x="147638" y="565944"/>
                  <a:pt x="150019" y="564357"/>
                </a:cubicBezTo>
                <a:cubicBezTo>
                  <a:pt x="151607" y="561976"/>
                  <a:pt x="152355" y="558730"/>
                  <a:pt x="154782" y="557213"/>
                </a:cubicBezTo>
                <a:cubicBezTo>
                  <a:pt x="159039" y="554552"/>
                  <a:pt x="164307" y="554038"/>
                  <a:pt x="169069" y="552450"/>
                </a:cubicBezTo>
                <a:cubicBezTo>
                  <a:pt x="171450" y="551656"/>
                  <a:pt x="174124" y="551461"/>
                  <a:pt x="176213" y="550069"/>
                </a:cubicBezTo>
                <a:lnTo>
                  <a:pt x="183357" y="545307"/>
                </a:lnTo>
                <a:cubicBezTo>
                  <a:pt x="183557" y="544707"/>
                  <a:pt x="188451" y="525844"/>
                  <a:pt x="192882" y="523875"/>
                </a:cubicBezTo>
                <a:cubicBezTo>
                  <a:pt x="198011" y="521596"/>
                  <a:pt x="203994" y="522288"/>
                  <a:pt x="209550" y="521494"/>
                </a:cubicBezTo>
                <a:cubicBezTo>
                  <a:pt x="235827" y="526749"/>
                  <a:pt x="211036" y="518872"/>
                  <a:pt x="226219" y="531019"/>
                </a:cubicBezTo>
                <a:cubicBezTo>
                  <a:pt x="228179" y="532587"/>
                  <a:pt x="230878" y="533045"/>
                  <a:pt x="233363" y="533400"/>
                </a:cubicBezTo>
                <a:cubicBezTo>
                  <a:pt x="242042" y="534640"/>
                  <a:pt x="250826" y="534988"/>
                  <a:pt x="259557" y="535782"/>
                </a:cubicBezTo>
                <a:cubicBezTo>
                  <a:pt x="297721" y="545322"/>
                  <a:pt x="279080" y="541564"/>
                  <a:pt x="361950" y="535782"/>
                </a:cubicBezTo>
                <a:cubicBezTo>
                  <a:pt x="365491" y="535535"/>
                  <a:pt x="368151" y="532265"/>
                  <a:pt x="371475" y="531019"/>
                </a:cubicBezTo>
                <a:cubicBezTo>
                  <a:pt x="374539" y="529870"/>
                  <a:pt x="377825" y="529432"/>
                  <a:pt x="381000" y="528638"/>
                </a:cubicBezTo>
                <a:cubicBezTo>
                  <a:pt x="382588" y="526257"/>
                  <a:pt x="383739" y="523518"/>
                  <a:pt x="385763" y="521494"/>
                </a:cubicBezTo>
                <a:cubicBezTo>
                  <a:pt x="391422" y="515835"/>
                  <a:pt x="400124" y="514326"/>
                  <a:pt x="407194" y="511969"/>
                </a:cubicBezTo>
                <a:lnTo>
                  <a:pt x="414338" y="509588"/>
                </a:lnTo>
                <a:cubicBezTo>
                  <a:pt x="419100" y="510382"/>
                  <a:pt x="423912" y="510922"/>
                  <a:pt x="428625" y="511969"/>
                </a:cubicBezTo>
                <a:cubicBezTo>
                  <a:pt x="431075" y="512513"/>
                  <a:pt x="433259" y="514350"/>
                  <a:pt x="435769" y="514350"/>
                </a:cubicBezTo>
                <a:cubicBezTo>
                  <a:pt x="441382" y="514350"/>
                  <a:pt x="446916" y="512973"/>
                  <a:pt x="452438" y="511969"/>
                </a:cubicBezTo>
                <a:cubicBezTo>
                  <a:pt x="459016" y="510773"/>
                  <a:pt x="462987" y="509247"/>
                  <a:pt x="469107" y="507207"/>
                </a:cubicBezTo>
                <a:cubicBezTo>
                  <a:pt x="475092" y="489248"/>
                  <a:pt x="469802" y="511387"/>
                  <a:pt x="466725" y="492919"/>
                </a:cubicBezTo>
                <a:cubicBezTo>
                  <a:pt x="466312" y="490443"/>
                  <a:pt x="467539" y="487735"/>
                  <a:pt x="469107" y="485775"/>
                </a:cubicBezTo>
                <a:cubicBezTo>
                  <a:pt x="472464" y="481578"/>
                  <a:pt x="478688" y="480200"/>
                  <a:pt x="483394" y="478632"/>
                </a:cubicBezTo>
                <a:cubicBezTo>
                  <a:pt x="485775" y="477044"/>
                  <a:pt x="487690" y="474154"/>
                  <a:pt x="490538" y="473869"/>
                </a:cubicBezTo>
                <a:cubicBezTo>
                  <a:pt x="496123" y="473310"/>
                  <a:pt x="501671" y="475327"/>
                  <a:pt x="507207" y="476250"/>
                </a:cubicBezTo>
                <a:cubicBezTo>
                  <a:pt x="518695" y="478165"/>
                  <a:pt x="517059" y="477947"/>
                  <a:pt x="526257" y="481013"/>
                </a:cubicBezTo>
                <a:cubicBezTo>
                  <a:pt x="564255" y="478778"/>
                  <a:pt x="562276" y="490629"/>
                  <a:pt x="571500" y="469107"/>
                </a:cubicBezTo>
                <a:cubicBezTo>
                  <a:pt x="572489" y="466800"/>
                  <a:pt x="573088" y="464344"/>
                  <a:pt x="573882" y="461963"/>
                </a:cubicBezTo>
                <a:cubicBezTo>
                  <a:pt x="574676" y="457200"/>
                  <a:pt x="575730" y="452474"/>
                  <a:pt x="576263" y="447675"/>
                </a:cubicBezTo>
                <a:cubicBezTo>
                  <a:pt x="577318" y="438175"/>
                  <a:pt x="577381" y="428574"/>
                  <a:pt x="578644" y="419100"/>
                </a:cubicBezTo>
                <a:cubicBezTo>
                  <a:pt x="578976" y="416612"/>
                  <a:pt x="580416" y="414392"/>
                  <a:pt x="581025" y="411957"/>
                </a:cubicBezTo>
                <a:cubicBezTo>
                  <a:pt x="582007" y="408030"/>
                  <a:pt x="581399" y="403564"/>
                  <a:pt x="583407" y="400050"/>
                </a:cubicBezTo>
                <a:cubicBezTo>
                  <a:pt x="584827" y="397565"/>
                  <a:pt x="587990" y="396568"/>
                  <a:pt x="590550" y="395288"/>
                </a:cubicBezTo>
                <a:cubicBezTo>
                  <a:pt x="596770" y="392178"/>
                  <a:pt x="609181" y="390924"/>
                  <a:pt x="614363" y="390525"/>
                </a:cubicBezTo>
                <a:cubicBezTo>
                  <a:pt x="629421" y="389367"/>
                  <a:pt x="644526" y="388938"/>
                  <a:pt x="659607" y="388144"/>
                </a:cubicBezTo>
                <a:cubicBezTo>
                  <a:pt x="665418" y="386207"/>
                  <a:pt x="669277" y="385617"/>
                  <a:pt x="673894" y="381000"/>
                </a:cubicBezTo>
                <a:cubicBezTo>
                  <a:pt x="675918" y="378976"/>
                  <a:pt x="677069" y="376238"/>
                  <a:pt x="678657" y="373857"/>
                </a:cubicBezTo>
                <a:cubicBezTo>
                  <a:pt x="680225" y="369152"/>
                  <a:pt x="681604" y="362926"/>
                  <a:pt x="685800" y="359569"/>
                </a:cubicBezTo>
                <a:cubicBezTo>
                  <a:pt x="687760" y="358001"/>
                  <a:pt x="690563" y="357982"/>
                  <a:pt x="692944" y="357188"/>
                </a:cubicBezTo>
                <a:cubicBezTo>
                  <a:pt x="721164" y="338375"/>
                  <a:pt x="701534" y="348206"/>
                  <a:pt x="757238" y="342900"/>
                </a:cubicBezTo>
                <a:cubicBezTo>
                  <a:pt x="759619" y="342106"/>
                  <a:pt x="762607" y="342294"/>
                  <a:pt x="764382" y="340519"/>
                </a:cubicBezTo>
                <a:cubicBezTo>
                  <a:pt x="766157" y="338744"/>
                  <a:pt x="764720" y="334834"/>
                  <a:pt x="766763" y="333375"/>
                </a:cubicBezTo>
                <a:cubicBezTo>
                  <a:pt x="770848" y="330457"/>
                  <a:pt x="781050" y="328613"/>
                  <a:pt x="781050" y="328613"/>
                </a:cubicBezTo>
                <a:cubicBezTo>
                  <a:pt x="790634" y="331807"/>
                  <a:pt x="792160" y="333499"/>
                  <a:pt x="804863" y="328613"/>
                </a:cubicBezTo>
                <a:cubicBezTo>
                  <a:pt x="810205" y="326558"/>
                  <a:pt x="819150" y="319088"/>
                  <a:pt x="819150" y="319088"/>
                </a:cubicBezTo>
                <a:cubicBezTo>
                  <a:pt x="822325" y="314325"/>
                  <a:pt x="826865" y="310230"/>
                  <a:pt x="828675" y="304800"/>
                </a:cubicBezTo>
                <a:lnTo>
                  <a:pt x="833438" y="290513"/>
                </a:lnTo>
                <a:cubicBezTo>
                  <a:pt x="836185" y="282272"/>
                  <a:pt x="834345" y="282916"/>
                  <a:pt x="842963" y="278607"/>
                </a:cubicBezTo>
                <a:cubicBezTo>
                  <a:pt x="845208" y="277484"/>
                  <a:pt x="847726" y="277019"/>
                  <a:pt x="850107" y="276225"/>
                </a:cubicBezTo>
                <a:cubicBezTo>
                  <a:pt x="852488" y="277813"/>
                  <a:pt x="854690" y="279708"/>
                  <a:pt x="857250" y="280988"/>
                </a:cubicBezTo>
                <a:cubicBezTo>
                  <a:pt x="876973" y="290850"/>
                  <a:pt x="851059" y="274478"/>
                  <a:pt x="871538" y="288132"/>
                </a:cubicBezTo>
                <a:cubicBezTo>
                  <a:pt x="890588" y="287338"/>
                  <a:pt x="909861" y="288762"/>
                  <a:pt x="928688" y="285750"/>
                </a:cubicBezTo>
                <a:cubicBezTo>
                  <a:pt x="950141" y="282318"/>
                  <a:pt x="910408" y="271721"/>
                  <a:pt x="938213" y="280988"/>
                </a:cubicBezTo>
                <a:cubicBezTo>
                  <a:pt x="939800" y="283369"/>
                  <a:pt x="941143" y="285933"/>
                  <a:pt x="942975" y="288132"/>
                </a:cubicBezTo>
                <a:cubicBezTo>
                  <a:pt x="946735" y="292644"/>
                  <a:pt x="951914" y="297363"/>
                  <a:pt x="957263" y="300038"/>
                </a:cubicBezTo>
                <a:cubicBezTo>
                  <a:pt x="959508" y="301161"/>
                  <a:pt x="962026" y="301625"/>
                  <a:pt x="964407" y="302419"/>
                </a:cubicBezTo>
                <a:cubicBezTo>
                  <a:pt x="971557" y="301398"/>
                  <a:pt x="985326" y="299745"/>
                  <a:pt x="992982" y="297657"/>
                </a:cubicBezTo>
                <a:cubicBezTo>
                  <a:pt x="997825" y="296336"/>
                  <a:pt x="1002507" y="294482"/>
                  <a:pt x="1007269" y="292894"/>
                </a:cubicBezTo>
                <a:lnTo>
                  <a:pt x="1014413" y="290513"/>
                </a:lnTo>
                <a:lnTo>
                  <a:pt x="1021557" y="288132"/>
                </a:lnTo>
                <a:cubicBezTo>
                  <a:pt x="1024732" y="288926"/>
                  <a:pt x="1027935" y="289614"/>
                  <a:pt x="1031082" y="290513"/>
                </a:cubicBezTo>
                <a:cubicBezTo>
                  <a:pt x="1033495" y="291202"/>
                  <a:pt x="1035732" y="292601"/>
                  <a:pt x="1038225" y="292894"/>
                </a:cubicBezTo>
                <a:cubicBezTo>
                  <a:pt x="1049290" y="294196"/>
                  <a:pt x="1060450" y="294481"/>
                  <a:pt x="1071563" y="295275"/>
                </a:cubicBezTo>
                <a:lnTo>
                  <a:pt x="1085850" y="300038"/>
                </a:lnTo>
                <a:cubicBezTo>
                  <a:pt x="1091280" y="301848"/>
                  <a:pt x="1092200" y="309563"/>
                  <a:pt x="1095375" y="314325"/>
                </a:cubicBezTo>
                <a:cubicBezTo>
                  <a:pt x="1097243" y="317127"/>
                  <a:pt x="1099861" y="319401"/>
                  <a:pt x="1102519" y="321469"/>
                </a:cubicBezTo>
                <a:cubicBezTo>
                  <a:pt x="1114801" y="331021"/>
                  <a:pt x="1113172" y="329782"/>
                  <a:pt x="1123950" y="333375"/>
                </a:cubicBezTo>
                <a:cubicBezTo>
                  <a:pt x="1128006" y="336079"/>
                  <a:pt x="1137665" y="342328"/>
                  <a:pt x="1140619" y="345282"/>
                </a:cubicBezTo>
                <a:cubicBezTo>
                  <a:pt x="1142643" y="347306"/>
                  <a:pt x="1143794" y="350044"/>
                  <a:pt x="1145382" y="352425"/>
                </a:cubicBezTo>
                <a:cubicBezTo>
                  <a:pt x="1146176" y="354806"/>
                  <a:pt x="1145282" y="359187"/>
                  <a:pt x="1147763" y="359569"/>
                </a:cubicBezTo>
                <a:cubicBezTo>
                  <a:pt x="1163709" y="362022"/>
                  <a:pt x="1171244" y="358886"/>
                  <a:pt x="1183482" y="354807"/>
                </a:cubicBezTo>
                <a:cubicBezTo>
                  <a:pt x="1185863" y="352426"/>
                  <a:pt x="1188990" y="350607"/>
                  <a:pt x="1190625" y="347663"/>
                </a:cubicBezTo>
                <a:cubicBezTo>
                  <a:pt x="1193956" y="341667"/>
                  <a:pt x="1195779" y="330816"/>
                  <a:pt x="1197769" y="323850"/>
                </a:cubicBezTo>
                <a:cubicBezTo>
                  <a:pt x="1198458" y="321437"/>
                  <a:pt x="1199460" y="319120"/>
                  <a:pt x="1200150" y="316707"/>
                </a:cubicBezTo>
                <a:cubicBezTo>
                  <a:pt x="1201049" y="313560"/>
                  <a:pt x="1201243" y="310190"/>
                  <a:pt x="1202532" y="307182"/>
                </a:cubicBezTo>
                <a:cubicBezTo>
                  <a:pt x="1203659" y="304552"/>
                  <a:pt x="1205707" y="302419"/>
                  <a:pt x="1207294" y="300038"/>
                </a:cubicBezTo>
                <a:cubicBezTo>
                  <a:pt x="1208088" y="292894"/>
                  <a:pt x="1208493" y="285697"/>
                  <a:pt x="1209675" y="278607"/>
                </a:cubicBezTo>
                <a:cubicBezTo>
                  <a:pt x="1210088" y="276131"/>
                  <a:pt x="1211565" y="273924"/>
                  <a:pt x="1212057" y="271463"/>
                </a:cubicBezTo>
                <a:cubicBezTo>
                  <a:pt x="1213158" y="265959"/>
                  <a:pt x="1213742" y="260363"/>
                  <a:pt x="1214438" y="254794"/>
                </a:cubicBezTo>
                <a:cubicBezTo>
                  <a:pt x="1215329" y="247662"/>
                  <a:pt x="1214546" y="240182"/>
                  <a:pt x="1216819" y="233363"/>
                </a:cubicBezTo>
                <a:cubicBezTo>
                  <a:pt x="1217884" y="230168"/>
                  <a:pt x="1221807" y="228806"/>
                  <a:pt x="1223963" y="226219"/>
                </a:cubicBezTo>
                <a:cubicBezTo>
                  <a:pt x="1232489" y="215987"/>
                  <a:pt x="1225739" y="222666"/>
                  <a:pt x="1231107" y="211932"/>
                </a:cubicBezTo>
                <a:cubicBezTo>
                  <a:pt x="1232387" y="209372"/>
                  <a:pt x="1234282" y="207169"/>
                  <a:pt x="1235869" y="204788"/>
                </a:cubicBezTo>
                <a:cubicBezTo>
                  <a:pt x="1237307" y="186090"/>
                  <a:pt x="1231323" y="176068"/>
                  <a:pt x="1245394" y="166688"/>
                </a:cubicBezTo>
                <a:cubicBezTo>
                  <a:pt x="1247483" y="165296"/>
                  <a:pt x="1250157" y="165101"/>
                  <a:pt x="1252538" y="164307"/>
                </a:cubicBezTo>
                <a:cubicBezTo>
                  <a:pt x="1257026" y="159819"/>
                  <a:pt x="1261791" y="155988"/>
                  <a:pt x="1264444" y="150019"/>
                </a:cubicBezTo>
                <a:cubicBezTo>
                  <a:pt x="1266483" y="145432"/>
                  <a:pt x="1269207" y="135732"/>
                  <a:pt x="1269207" y="135732"/>
                </a:cubicBezTo>
                <a:cubicBezTo>
                  <a:pt x="1270001" y="121444"/>
                  <a:pt x="1270231" y="107114"/>
                  <a:pt x="1271588" y="92869"/>
                </a:cubicBezTo>
                <a:cubicBezTo>
                  <a:pt x="1271826" y="90370"/>
                  <a:pt x="1273425" y="88175"/>
                  <a:pt x="1273969" y="85725"/>
                </a:cubicBezTo>
                <a:cubicBezTo>
                  <a:pt x="1275999" y="76588"/>
                  <a:pt x="1274878" y="69395"/>
                  <a:pt x="1281113" y="61913"/>
                </a:cubicBezTo>
                <a:cubicBezTo>
                  <a:pt x="1282945" y="59714"/>
                  <a:pt x="1285928" y="58814"/>
                  <a:pt x="1288257" y="57150"/>
                </a:cubicBezTo>
                <a:cubicBezTo>
                  <a:pt x="1291486" y="54843"/>
                  <a:pt x="1294336" y="51976"/>
                  <a:pt x="1297782" y="50007"/>
                </a:cubicBezTo>
                <a:cubicBezTo>
                  <a:pt x="1304526" y="46153"/>
                  <a:pt x="1323100" y="45606"/>
                  <a:pt x="1326357" y="45244"/>
                </a:cubicBezTo>
                <a:cubicBezTo>
                  <a:pt x="1345403" y="32546"/>
                  <a:pt x="1322389" y="49212"/>
                  <a:pt x="1338263" y="33338"/>
                </a:cubicBezTo>
                <a:cubicBezTo>
                  <a:pt x="1340287" y="31314"/>
                  <a:pt x="1342905" y="29965"/>
                  <a:pt x="1345407" y="28575"/>
                </a:cubicBezTo>
                <a:cubicBezTo>
                  <a:pt x="1350061" y="25989"/>
                  <a:pt x="1354690" y="23252"/>
                  <a:pt x="1359694" y="21432"/>
                </a:cubicBezTo>
                <a:cubicBezTo>
                  <a:pt x="1363498" y="20049"/>
                  <a:pt x="1367649" y="19928"/>
                  <a:pt x="1371600" y="19050"/>
                </a:cubicBezTo>
                <a:cubicBezTo>
                  <a:pt x="1374795" y="18340"/>
                  <a:pt x="1377950" y="17463"/>
                  <a:pt x="1381125" y="16669"/>
                </a:cubicBezTo>
                <a:cubicBezTo>
                  <a:pt x="1385489" y="13760"/>
                  <a:pt x="1398279" y="4380"/>
                  <a:pt x="1404938" y="2382"/>
                </a:cubicBezTo>
                <a:cubicBezTo>
                  <a:pt x="1409562" y="995"/>
                  <a:pt x="1414463" y="794"/>
                  <a:pt x="1419225" y="0"/>
                </a:cubicBezTo>
                <a:cubicBezTo>
                  <a:pt x="1421606" y="794"/>
                  <a:pt x="1423955" y="1692"/>
                  <a:pt x="1426369" y="2382"/>
                </a:cubicBezTo>
                <a:cubicBezTo>
                  <a:pt x="1429516" y="3281"/>
                  <a:pt x="1433171" y="2948"/>
                  <a:pt x="1435894" y="4763"/>
                </a:cubicBezTo>
                <a:cubicBezTo>
                  <a:pt x="1438275" y="6351"/>
                  <a:pt x="1438042" y="10745"/>
                  <a:pt x="1440657" y="11907"/>
                </a:cubicBezTo>
                <a:cubicBezTo>
                  <a:pt x="1445786" y="14186"/>
                  <a:pt x="1451769" y="13494"/>
                  <a:pt x="1457325" y="14288"/>
                </a:cubicBezTo>
                <a:cubicBezTo>
                  <a:pt x="1463123" y="31680"/>
                  <a:pt x="1457218" y="29792"/>
                  <a:pt x="1471613" y="26194"/>
                </a:cubicBezTo>
                <a:cubicBezTo>
                  <a:pt x="1480694" y="27491"/>
                  <a:pt x="1490283" y="27068"/>
                  <a:pt x="1497807" y="33338"/>
                </a:cubicBezTo>
                <a:cubicBezTo>
                  <a:pt x="1500005" y="35170"/>
                  <a:pt x="1500370" y="38650"/>
                  <a:pt x="1502569" y="40482"/>
                </a:cubicBezTo>
                <a:cubicBezTo>
                  <a:pt x="1506492" y="43751"/>
                  <a:pt x="1514276" y="45971"/>
                  <a:pt x="1519238" y="47625"/>
                </a:cubicBezTo>
                <a:cubicBezTo>
                  <a:pt x="1522042" y="75673"/>
                  <a:pt x="1526149" y="105706"/>
                  <a:pt x="1519238" y="133350"/>
                </a:cubicBezTo>
                <a:cubicBezTo>
                  <a:pt x="1518020" y="138220"/>
                  <a:pt x="1509713" y="136525"/>
                  <a:pt x="1504950" y="138113"/>
                </a:cubicBezTo>
                <a:cubicBezTo>
                  <a:pt x="1501582" y="139236"/>
                  <a:pt x="1498507" y="141114"/>
                  <a:pt x="1495425" y="142875"/>
                </a:cubicBezTo>
                <a:cubicBezTo>
                  <a:pt x="1489467" y="146280"/>
                  <a:pt x="1485614" y="149411"/>
                  <a:pt x="1481138" y="154782"/>
                </a:cubicBezTo>
                <a:cubicBezTo>
                  <a:pt x="1479306" y="156980"/>
                  <a:pt x="1477963" y="159544"/>
                  <a:pt x="1476375" y="161925"/>
                </a:cubicBezTo>
                <a:cubicBezTo>
                  <a:pt x="1478756" y="163513"/>
                  <a:pt x="1481931" y="164307"/>
                  <a:pt x="1483519" y="166688"/>
                </a:cubicBezTo>
                <a:cubicBezTo>
                  <a:pt x="1485334" y="169411"/>
                  <a:pt x="1485190" y="173018"/>
                  <a:pt x="1485900" y="176213"/>
                </a:cubicBezTo>
                <a:cubicBezTo>
                  <a:pt x="1489731" y="193450"/>
                  <a:pt x="1486409" y="182499"/>
                  <a:pt x="1490663" y="195263"/>
                </a:cubicBezTo>
                <a:cubicBezTo>
                  <a:pt x="1488204" y="352682"/>
                  <a:pt x="1504350" y="299465"/>
                  <a:pt x="1483519" y="361950"/>
                </a:cubicBezTo>
                <a:cubicBezTo>
                  <a:pt x="1482614" y="364665"/>
                  <a:pt x="1480344" y="366713"/>
                  <a:pt x="1478757" y="369094"/>
                </a:cubicBezTo>
                <a:cubicBezTo>
                  <a:pt x="1477963" y="372269"/>
                  <a:pt x="1476718" y="375364"/>
                  <a:pt x="1476375" y="378619"/>
                </a:cubicBezTo>
                <a:cubicBezTo>
                  <a:pt x="1475126" y="390486"/>
                  <a:pt x="1475681" y="402525"/>
                  <a:pt x="1473994" y="414338"/>
                </a:cubicBezTo>
                <a:cubicBezTo>
                  <a:pt x="1473284" y="419307"/>
                  <a:pt x="1470819" y="423863"/>
                  <a:pt x="1469232" y="428625"/>
                </a:cubicBezTo>
                <a:cubicBezTo>
                  <a:pt x="1468438" y="431006"/>
                  <a:pt x="1467459" y="433334"/>
                  <a:pt x="1466850" y="435769"/>
                </a:cubicBezTo>
                <a:cubicBezTo>
                  <a:pt x="1466056" y="438944"/>
                  <a:pt x="1465933" y="442367"/>
                  <a:pt x="1464469" y="445294"/>
                </a:cubicBezTo>
                <a:cubicBezTo>
                  <a:pt x="1461909" y="450414"/>
                  <a:pt x="1454944" y="459582"/>
                  <a:pt x="1454944" y="459582"/>
                </a:cubicBezTo>
                <a:lnTo>
                  <a:pt x="1450182" y="473869"/>
                </a:lnTo>
                <a:lnTo>
                  <a:pt x="1447800" y="481013"/>
                </a:lnTo>
                <a:cubicBezTo>
                  <a:pt x="1448594" y="492919"/>
                  <a:pt x="1453549" y="505284"/>
                  <a:pt x="1450182" y="516732"/>
                </a:cubicBezTo>
                <a:cubicBezTo>
                  <a:pt x="1448765" y="521548"/>
                  <a:pt x="1435894" y="521494"/>
                  <a:pt x="1435894" y="521494"/>
                </a:cubicBezTo>
                <a:cubicBezTo>
                  <a:pt x="1438275" y="523082"/>
                  <a:pt x="1440188" y="525998"/>
                  <a:pt x="1443038" y="526257"/>
                </a:cubicBezTo>
                <a:cubicBezTo>
                  <a:pt x="1449411" y="526836"/>
                  <a:pt x="1455914" y="525559"/>
                  <a:pt x="1462088" y="523875"/>
                </a:cubicBezTo>
                <a:cubicBezTo>
                  <a:pt x="1464849" y="523122"/>
                  <a:pt x="1466672" y="520393"/>
                  <a:pt x="1469232" y="519113"/>
                </a:cubicBezTo>
                <a:cubicBezTo>
                  <a:pt x="1471477" y="517991"/>
                  <a:pt x="1473994" y="517526"/>
                  <a:pt x="1476375" y="516732"/>
                </a:cubicBezTo>
                <a:cubicBezTo>
                  <a:pt x="1480912" y="503124"/>
                  <a:pt x="1475014" y="514464"/>
                  <a:pt x="1485900" y="507207"/>
                </a:cubicBezTo>
                <a:cubicBezTo>
                  <a:pt x="1488702" y="505339"/>
                  <a:pt x="1490386" y="502131"/>
                  <a:pt x="1493044" y="500063"/>
                </a:cubicBezTo>
                <a:cubicBezTo>
                  <a:pt x="1502949" y="492359"/>
                  <a:pt x="1504739" y="490939"/>
                  <a:pt x="1514475" y="488157"/>
                </a:cubicBezTo>
                <a:cubicBezTo>
                  <a:pt x="1517622" y="487258"/>
                  <a:pt x="1520825" y="486569"/>
                  <a:pt x="1524000" y="485775"/>
                </a:cubicBezTo>
                <a:lnTo>
                  <a:pt x="1540669" y="488157"/>
                </a:lnTo>
                <a:lnTo>
                  <a:pt x="1559719" y="490538"/>
                </a:lnTo>
                <a:cubicBezTo>
                  <a:pt x="1564499" y="491221"/>
                  <a:pt x="1569244" y="492125"/>
                  <a:pt x="1574007" y="492919"/>
                </a:cubicBezTo>
                <a:cubicBezTo>
                  <a:pt x="1574884" y="499057"/>
                  <a:pt x="1575445" y="510084"/>
                  <a:pt x="1578769" y="516732"/>
                </a:cubicBezTo>
                <a:cubicBezTo>
                  <a:pt x="1580049" y="519292"/>
                  <a:pt x="1581333" y="522043"/>
                  <a:pt x="1583532" y="523875"/>
                </a:cubicBezTo>
                <a:cubicBezTo>
                  <a:pt x="1586259" y="526147"/>
                  <a:pt x="1589882" y="527050"/>
                  <a:pt x="1593057" y="528638"/>
                </a:cubicBezTo>
                <a:cubicBezTo>
                  <a:pt x="1594644" y="531019"/>
                  <a:pt x="1595795" y="533758"/>
                  <a:pt x="1597819" y="535782"/>
                </a:cubicBezTo>
                <a:cubicBezTo>
                  <a:pt x="1599843" y="537806"/>
                  <a:pt x="1602634" y="538881"/>
                  <a:pt x="1604963" y="540544"/>
                </a:cubicBezTo>
                <a:cubicBezTo>
                  <a:pt x="1608193" y="542851"/>
                  <a:pt x="1611313" y="545307"/>
                  <a:pt x="1614488" y="547688"/>
                </a:cubicBezTo>
                <a:cubicBezTo>
                  <a:pt x="1629070" y="569563"/>
                  <a:pt x="1609143" y="542838"/>
                  <a:pt x="1626394" y="557213"/>
                </a:cubicBezTo>
                <a:cubicBezTo>
                  <a:pt x="1632604" y="562388"/>
                  <a:pt x="1634503" y="569619"/>
                  <a:pt x="1638300" y="576263"/>
                </a:cubicBezTo>
                <a:cubicBezTo>
                  <a:pt x="1643965" y="586176"/>
                  <a:pt x="1647709" y="588053"/>
                  <a:pt x="1657350" y="597694"/>
                </a:cubicBezTo>
                <a:cubicBezTo>
                  <a:pt x="1659125" y="599469"/>
                  <a:pt x="1662113" y="599281"/>
                  <a:pt x="1664494" y="600075"/>
                </a:cubicBezTo>
                <a:lnTo>
                  <a:pt x="1671638" y="621507"/>
                </a:lnTo>
                <a:cubicBezTo>
                  <a:pt x="1672918" y="625347"/>
                  <a:pt x="1673141" y="629462"/>
                  <a:pt x="1674019" y="633413"/>
                </a:cubicBezTo>
                <a:cubicBezTo>
                  <a:pt x="1674729" y="636608"/>
                  <a:pt x="1675690" y="639743"/>
                  <a:pt x="1676400" y="642938"/>
                </a:cubicBezTo>
                <a:cubicBezTo>
                  <a:pt x="1677239" y="646714"/>
                  <a:pt x="1680638" y="667195"/>
                  <a:pt x="1683544" y="669132"/>
                </a:cubicBezTo>
                <a:lnTo>
                  <a:pt x="1690688" y="673894"/>
                </a:lnTo>
                <a:cubicBezTo>
                  <a:pt x="1691482" y="676275"/>
                  <a:pt x="1691026" y="679579"/>
                  <a:pt x="1693069" y="681038"/>
                </a:cubicBezTo>
                <a:cubicBezTo>
                  <a:pt x="1697154" y="683956"/>
                  <a:pt x="1707357" y="685800"/>
                  <a:pt x="1707357" y="685800"/>
                </a:cubicBezTo>
                <a:cubicBezTo>
                  <a:pt x="1706563" y="696119"/>
                  <a:pt x="1710531" y="708026"/>
                  <a:pt x="1704975" y="716757"/>
                </a:cubicBezTo>
                <a:cubicBezTo>
                  <a:pt x="1702280" y="720992"/>
                  <a:pt x="1690688" y="711994"/>
                  <a:pt x="1690688" y="711994"/>
                </a:cubicBezTo>
                <a:cubicBezTo>
                  <a:pt x="1688307" y="709613"/>
                  <a:pt x="1686346" y="706718"/>
                  <a:pt x="1683544" y="704850"/>
                </a:cubicBezTo>
                <a:cubicBezTo>
                  <a:pt x="1681455" y="703458"/>
                  <a:pt x="1678328" y="704076"/>
                  <a:pt x="1676400" y="702469"/>
                </a:cubicBezTo>
                <a:cubicBezTo>
                  <a:pt x="1673351" y="699928"/>
                  <a:pt x="1672063" y="695750"/>
                  <a:pt x="1669257" y="692944"/>
                </a:cubicBezTo>
                <a:cubicBezTo>
                  <a:pt x="1665730" y="689417"/>
                  <a:pt x="1647780" y="677832"/>
                  <a:pt x="1645444" y="676275"/>
                </a:cubicBezTo>
                <a:cubicBezTo>
                  <a:pt x="1643063" y="674688"/>
                  <a:pt x="1641015" y="672418"/>
                  <a:pt x="1638300" y="671513"/>
                </a:cubicBezTo>
                <a:lnTo>
                  <a:pt x="1624013" y="666750"/>
                </a:lnTo>
                <a:cubicBezTo>
                  <a:pt x="1615282" y="667544"/>
                  <a:pt x="1606498" y="667892"/>
                  <a:pt x="1597819" y="669132"/>
                </a:cubicBezTo>
                <a:cubicBezTo>
                  <a:pt x="1595334" y="669487"/>
                  <a:pt x="1592635" y="669945"/>
                  <a:pt x="1590675" y="671513"/>
                </a:cubicBezTo>
                <a:cubicBezTo>
                  <a:pt x="1587038" y="674422"/>
                  <a:pt x="1584610" y="681487"/>
                  <a:pt x="1583532" y="685800"/>
                </a:cubicBezTo>
                <a:cubicBezTo>
                  <a:pt x="1582550" y="689727"/>
                  <a:pt x="1582960" y="694087"/>
                  <a:pt x="1581150" y="697707"/>
                </a:cubicBezTo>
                <a:cubicBezTo>
                  <a:pt x="1579644" y="700719"/>
                  <a:pt x="1576809" y="702982"/>
                  <a:pt x="1574007" y="704850"/>
                </a:cubicBezTo>
                <a:cubicBezTo>
                  <a:pt x="1571918" y="706242"/>
                  <a:pt x="1569170" y="706243"/>
                  <a:pt x="1566863" y="707232"/>
                </a:cubicBezTo>
                <a:cubicBezTo>
                  <a:pt x="1563600" y="708630"/>
                  <a:pt x="1560420" y="710233"/>
                  <a:pt x="1557338" y="711994"/>
                </a:cubicBezTo>
                <a:cubicBezTo>
                  <a:pt x="1547308" y="717725"/>
                  <a:pt x="1552670" y="716718"/>
                  <a:pt x="1540669" y="721519"/>
                </a:cubicBezTo>
                <a:cubicBezTo>
                  <a:pt x="1536008" y="723383"/>
                  <a:pt x="1531144" y="724694"/>
                  <a:pt x="1526382" y="726282"/>
                </a:cubicBezTo>
                <a:cubicBezTo>
                  <a:pt x="1519027" y="728734"/>
                  <a:pt x="1507772" y="739262"/>
                  <a:pt x="1502569" y="745332"/>
                </a:cubicBezTo>
                <a:cubicBezTo>
                  <a:pt x="1498240" y="750383"/>
                  <a:pt x="1498167" y="755362"/>
                  <a:pt x="1490663" y="757238"/>
                </a:cubicBezTo>
                <a:cubicBezTo>
                  <a:pt x="1483690" y="758981"/>
                  <a:pt x="1476376" y="758825"/>
                  <a:pt x="1469232" y="759619"/>
                </a:cubicBezTo>
                <a:cubicBezTo>
                  <a:pt x="1455540" y="764182"/>
                  <a:pt x="1467307" y="760734"/>
                  <a:pt x="1445419" y="764382"/>
                </a:cubicBezTo>
                <a:cubicBezTo>
                  <a:pt x="1436347" y="765894"/>
                  <a:pt x="1432553" y="767003"/>
                  <a:pt x="1423988" y="769144"/>
                </a:cubicBezTo>
                <a:cubicBezTo>
                  <a:pt x="1413346" y="776239"/>
                  <a:pt x="1412616" y="778535"/>
                  <a:pt x="1402557" y="781050"/>
                </a:cubicBezTo>
                <a:cubicBezTo>
                  <a:pt x="1398630" y="782032"/>
                  <a:pt x="1394555" y="782367"/>
                  <a:pt x="1390650" y="783432"/>
                </a:cubicBezTo>
                <a:cubicBezTo>
                  <a:pt x="1385807" y="784753"/>
                  <a:pt x="1381125" y="786607"/>
                  <a:pt x="1376363" y="788194"/>
                </a:cubicBezTo>
                <a:cubicBezTo>
                  <a:pt x="1373982" y="788988"/>
                  <a:pt x="1371727" y="790470"/>
                  <a:pt x="1369219" y="790575"/>
                </a:cubicBezTo>
                <a:lnTo>
                  <a:pt x="1312069" y="792957"/>
                </a:lnTo>
                <a:cubicBezTo>
                  <a:pt x="1306513" y="793751"/>
                  <a:pt x="1300776" y="793725"/>
                  <a:pt x="1295400" y="795338"/>
                </a:cubicBezTo>
                <a:cubicBezTo>
                  <a:pt x="1292659" y="796160"/>
                  <a:pt x="1290816" y="798820"/>
                  <a:pt x="1288257" y="800100"/>
                </a:cubicBezTo>
                <a:cubicBezTo>
                  <a:pt x="1282392" y="803033"/>
                  <a:pt x="1272319" y="803947"/>
                  <a:pt x="1266825" y="804863"/>
                </a:cubicBezTo>
                <a:cubicBezTo>
                  <a:pt x="1264444" y="807244"/>
                  <a:pt x="1262484" y="810139"/>
                  <a:pt x="1259682" y="812007"/>
                </a:cubicBezTo>
                <a:cubicBezTo>
                  <a:pt x="1255149" y="815029"/>
                  <a:pt x="1237278" y="816568"/>
                  <a:pt x="1235869" y="816769"/>
                </a:cubicBezTo>
                <a:cubicBezTo>
                  <a:pt x="1234282" y="819150"/>
                  <a:pt x="1232012" y="821198"/>
                  <a:pt x="1231107" y="823913"/>
                </a:cubicBezTo>
                <a:cubicBezTo>
                  <a:pt x="1229278" y="829398"/>
                  <a:pt x="1230796" y="841073"/>
                  <a:pt x="1223963" y="845344"/>
                </a:cubicBezTo>
                <a:cubicBezTo>
                  <a:pt x="1219706" y="848005"/>
                  <a:pt x="1214438" y="848519"/>
                  <a:pt x="1209675" y="850107"/>
                </a:cubicBezTo>
                <a:cubicBezTo>
                  <a:pt x="1189237" y="856920"/>
                  <a:pt x="1221772" y="846487"/>
                  <a:pt x="1188244" y="854869"/>
                </a:cubicBezTo>
                <a:cubicBezTo>
                  <a:pt x="1181100" y="857250"/>
                  <a:pt x="1171179" y="860425"/>
                  <a:pt x="1166813" y="864394"/>
                </a:cubicBezTo>
                <a:lnTo>
                  <a:pt x="1162050" y="878682"/>
                </a:lnTo>
                <a:cubicBezTo>
                  <a:pt x="1158644" y="888900"/>
                  <a:pt x="1161720" y="886565"/>
                  <a:pt x="1147763" y="888207"/>
                </a:cubicBezTo>
                <a:cubicBezTo>
                  <a:pt x="1138270" y="889324"/>
                  <a:pt x="1128713" y="889794"/>
                  <a:pt x="1119188" y="890588"/>
                </a:cubicBezTo>
                <a:cubicBezTo>
                  <a:pt x="1118394" y="896144"/>
                  <a:pt x="1119317" y="902237"/>
                  <a:pt x="1116807" y="907257"/>
                </a:cubicBezTo>
                <a:cubicBezTo>
                  <a:pt x="1115684" y="909502"/>
                  <a:pt x="1112098" y="909029"/>
                  <a:pt x="1109663" y="909638"/>
                </a:cubicBezTo>
                <a:lnTo>
                  <a:pt x="1090613" y="914400"/>
                </a:lnTo>
                <a:cubicBezTo>
                  <a:pt x="1086644" y="915194"/>
                  <a:pt x="1085453" y="913606"/>
                  <a:pt x="1085850" y="914400"/>
                </a:cubicBezTo>
                <a:cubicBezTo>
                  <a:pt x="1088481" y="915527"/>
                  <a:pt x="1090434" y="917883"/>
                  <a:pt x="1092994" y="919163"/>
                </a:cubicBezTo>
                <a:cubicBezTo>
                  <a:pt x="1095239" y="920286"/>
                  <a:pt x="1097757" y="920750"/>
                  <a:pt x="1100138" y="921544"/>
                </a:cubicBezTo>
                <a:cubicBezTo>
                  <a:pt x="1099344" y="941388"/>
                  <a:pt x="1100777" y="961446"/>
                  <a:pt x="1097757" y="981075"/>
                </a:cubicBezTo>
                <a:cubicBezTo>
                  <a:pt x="1097375" y="983556"/>
                  <a:pt x="1093085" y="983021"/>
                  <a:pt x="1090613" y="983457"/>
                </a:cubicBezTo>
                <a:cubicBezTo>
                  <a:pt x="1079558" y="985408"/>
                  <a:pt x="1057275" y="988219"/>
                  <a:pt x="1057275" y="988219"/>
                </a:cubicBezTo>
                <a:cubicBezTo>
                  <a:pt x="1054894" y="989807"/>
                  <a:pt x="1050132" y="990120"/>
                  <a:pt x="1050132" y="992982"/>
                </a:cubicBezTo>
                <a:cubicBezTo>
                  <a:pt x="1050132" y="995492"/>
                  <a:pt x="1056481" y="992982"/>
                  <a:pt x="1057275" y="995363"/>
                </a:cubicBezTo>
                <a:cubicBezTo>
                  <a:pt x="1058978" y="1000473"/>
                  <a:pt x="1053854" y="1010691"/>
                  <a:pt x="1050132" y="1014413"/>
                </a:cubicBezTo>
                <a:cubicBezTo>
                  <a:pt x="1049413" y="1017224"/>
                  <a:pt x="1052562" y="1001118"/>
                  <a:pt x="1052959" y="1012230"/>
                </a:cubicBezTo>
                <a:cubicBezTo>
                  <a:pt x="1057006" y="1016277"/>
                  <a:pt x="1052513" y="1081088"/>
                  <a:pt x="1052513" y="1081088"/>
                </a:cubicBezTo>
                <a:cubicBezTo>
                  <a:pt x="1058716" y="1099699"/>
                  <a:pt x="1054495" y="1085030"/>
                  <a:pt x="1057275" y="1123950"/>
                </a:cubicBezTo>
                <a:cubicBezTo>
                  <a:pt x="1058012" y="1134273"/>
                  <a:pt x="1055280" y="1145528"/>
                  <a:pt x="1059657" y="1154907"/>
                </a:cubicBezTo>
                <a:cubicBezTo>
                  <a:pt x="1061780" y="1159456"/>
                  <a:pt x="1073944" y="1159669"/>
                  <a:pt x="1073944" y="1159669"/>
                </a:cubicBezTo>
                <a:cubicBezTo>
                  <a:pt x="1079927" y="1177622"/>
                  <a:pt x="1071857" y="1155496"/>
                  <a:pt x="1081088" y="1173957"/>
                </a:cubicBezTo>
                <a:cubicBezTo>
                  <a:pt x="1082210" y="1176202"/>
                  <a:pt x="1081694" y="1179325"/>
                  <a:pt x="1083469" y="1181100"/>
                </a:cubicBezTo>
                <a:cubicBezTo>
                  <a:pt x="1088938" y="1186569"/>
                  <a:pt x="1098803" y="1192593"/>
                  <a:pt x="1107282" y="1193007"/>
                </a:cubicBezTo>
                <a:cubicBezTo>
                  <a:pt x="1136626" y="1194439"/>
                  <a:pt x="1166019" y="1194594"/>
                  <a:pt x="1195388" y="1195388"/>
                </a:cubicBezTo>
                <a:cubicBezTo>
                  <a:pt x="1198563" y="1196182"/>
                  <a:pt x="1201696" y="1197166"/>
                  <a:pt x="1204913" y="1197769"/>
                </a:cubicBezTo>
                <a:cubicBezTo>
                  <a:pt x="1214404" y="1199549"/>
                  <a:pt x="1233488" y="1202532"/>
                  <a:pt x="1233488" y="1202532"/>
                </a:cubicBezTo>
                <a:cubicBezTo>
                  <a:pt x="1238171" y="1209556"/>
                  <a:pt x="1238518" y="1211089"/>
                  <a:pt x="1245394" y="1216819"/>
                </a:cubicBezTo>
                <a:cubicBezTo>
                  <a:pt x="1250553" y="1220391"/>
                  <a:pt x="1258094" y="1221979"/>
                  <a:pt x="1264444" y="1223963"/>
                </a:cubicBezTo>
                <a:cubicBezTo>
                  <a:pt x="1270822" y="1225435"/>
                  <a:pt x="1283494" y="1228725"/>
                  <a:pt x="1283494" y="1228725"/>
                </a:cubicBezTo>
                <a:cubicBezTo>
                  <a:pt x="1291059" y="1251422"/>
                  <a:pt x="1290309" y="1246339"/>
                  <a:pt x="1283494" y="1290638"/>
                </a:cubicBezTo>
                <a:cubicBezTo>
                  <a:pt x="1282982" y="1293967"/>
                  <a:pt x="1278731" y="1295401"/>
                  <a:pt x="1276350" y="1297782"/>
                </a:cubicBezTo>
                <a:cubicBezTo>
                  <a:pt x="1273175" y="1302544"/>
                  <a:pt x="1268413" y="1312863"/>
                  <a:pt x="1264444" y="1319213"/>
                </a:cubicBezTo>
                <a:cubicBezTo>
                  <a:pt x="1260872" y="1324373"/>
                  <a:pt x="1251782" y="1339040"/>
                  <a:pt x="1252538" y="1335882"/>
                </a:cubicBezTo>
                <a:cubicBezTo>
                  <a:pt x="1251347" y="1345407"/>
                  <a:pt x="1266560" y="1370298"/>
                  <a:pt x="1257300" y="1376363"/>
                </a:cubicBezTo>
                <a:cubicBezTo>
                  <a:pt x="1248833" y="1376078"/>
                  <a:pt x="1225550" y="1378620"/>
                  <a:pt x="1196975" y="1372270"/>
                </a:cubicBezTo>
                <a:cubicBezTo>
                  <a:pt x="1182688" y="1366317"/>
                  <a:pt x="1110324" y="1345518"/>
                  <a:pt x="1085850" y="1338263"/>
                </a:cubicBezTo>
                <a:cubicBezTo>
                  <a:pt x="1073150" y="1334294"/>
                  <a:pt x="1063229" y="1330722"/>
                  <a:pt x="1050132" y="1328738"/>
                </a:cubicBezTo>
                <a:lnTo>
                  <a:pt x="1007269" y="1326357"/>
                </a:lnTo>
                <a:cubicBezTo>
                  <a:pt x="981812" y="1319991"/>
                  <a:pt x="1006922" y="1325625"/>
                  <a:pt x="952500" y="1321594"/>
                </a:cubicBezTo>
                <a:cubicBezTo>
                  <a:pt x="932656" y="1319610"/>
                  <a:pt x="919469" y="1318005"/>
                  <a:pt x="888207" y="1314450"/>
                </a:cubicBezTo>
                <a:cubicBezTo>
                  <a:pt x="882615" y="1313964"/>
                  <a:pt x="770539" y="1300368"/>
                  <a:pt x="764927" y="1300262"/>
                </a:cubicBezTo>
                <a:lnTo>
                  <a:pt x="635794" y="1309688"/>
                </a:lnTo>
                <a:lnTo>
                  <a:pt x="485775" y="1312069"/>
                </a:lnTo>
                <a:cubicBezTo>
                  <a:pt x="451247" y="1312466"/>
                  <a:pt x="437753" y="1316435"/>
                  <a:pt x="428625" y="1312069"/>
                </a:cubicBezTo>
                <a:cubicBezTo>
                  <a:pt x="429419" y="1303338"/>
                  <a:pt x="431007" y="1294642"/>
                  <a:pt x="431007" y="1285875"/>
                </a:cubicBezTo>
                <a:cubicBezTo>
                  <a:pt x="431007" y="1268265"/>
                  <a:pt x="428847" y="1265110"/>
                  <a:pt x="423863" y="1250157"/>
                </a:cubicBezTo>
                <a:cubicBezTo>
                  <a:pt x="423069" y="1247776"/>
                  <a:pt x="423570" y="1244405"/>
                  <a:pt x="421482" y="1243013"/>
                </a:cubicBezTo>
                <a:lnTo>
                  <a:pt x="414338" y="1238250"/>
                </a:lnTo>
                <a:cubicBezTo>
                  <a:pt x="401634" y="1219198"/>
                  <a:pt x="418309" y="1242223"/>
                  <a:pt x="402432" y="1226344"/>
                </a:cubicBezTo>
                <a:cubicBezTo>
                  <a:pt x="400408" y="1224320"/>
                  <a:pt x="399501" y="1221399"/>
                  <a:pt x="397669" y="1219200"/>
                </a:cubicBezTo>
                <a:cubicBezTo>
                  <a:pt x="395513" y="1216613"/>
                  <a:pt x="392681" y="1214644"/>
                  <a:pt x="390525" y="1212057"/>
                </a:cubicBezTo>
                <a:cubicBezTo>
                  <a:pt x="385397" y="1205903"/>
                  <a:pt x="385768" y="1204927"/>
                  <a:pt x="383382" y="1197769"/>
                </a:cubicBezTo>
                <a:cubicBezTo>
                  <a:pt x="384176" y="1193800"/>
                  <a:pt x="384088" y="1189547"/>
                  <a:pt x="385763" y="1185863"/>
                </a:cubicBezTo>
                <a:cubicBezTo>
                  <a:pt x="388132" y="1180652"/>
                  <a:pt x="395288" y="1171575"/>
                  <a:pt x="395288" y="1171575"/>
                </a:cubicBezTo>
                <a:cubicBezTo>
                  <a:pt x="400955" y="1154573"/>
                  <a:pt x="397265" y="1161465"/>
                  <a:pt x="404813" y="1150144"/>
                </a:cubicBezTo>
                <a:cubicBezTo>
                  <a:pt x="405607" y="1147763"/>
                  <a:pt x="405802" y="1145089"/>
                  <a:pt x="407194" y="1143000"/>
                </a:cubicBezTo>
                <a:cubicBezTo>
                  <a:pt x="409062" y="1140198"/>
                  <a:pt x="411751" y="1138013"/>
                  <a:pt x="414338" y="1135857"/>
                </a:cubicBezTo>
                <a:cubicBezTo>
                  <a:pt x="429308" y="1123383"/>
                  <a:pt x="439023" y="1130120"/>
                  <a:pt x="464344" y="1128713"/>
                </a:cubicBezTo>
                <a:cubicBezTo>
                  <a:pt x="470621" y="1109878"/>
                  <a:pt x="464344" y="1131793"/>
                  <a:pt x="464344" y="1090613"/>
                </a:cubicBezTo>
                <a:cubicBezTo>
                  <a:pt x="464344" y="1084214"/>
                  <a:pt x="465931" y="1077913"/>
                  <a:pt x="466725" y="1071563"/>
                </a:cubicBezTo>
                <a:cubicBezTo>
                  <a:pt x="465022" y="1063045"/>
                  <a:pt x="465713" y="1058644"/>
                  <a:pt x="459582" y="1052513"/>
                </a:cubicBezTo>
                <a:cubicBezTo>
                  <a:pt x="457558" y="1050489"/>
                  <a:pt x="454819" y="1049338"/>
                  <a:pt x="452438" y="1047750"/>
                </a:cubicBezTo>
                <a:cubicBezTo>
                  <a:pt x="446453" y="1029795"/>
                  <a:pt x="455223" y="1051232"/>
                  <a:pt x="442913" y="1035844"/>
                </a:cubicBezTo>
                <a:cubicBezTo>
                  <a:pt x="433677" y="1024299"/>
                  <a:pt x="448974" y="1031514"/>
                  <a:pt x="433388" y="1026319"/>
                </a:cubicBezTo>
                <a:cubicBezTo>
                  <a:pt x="427038" y="1007267"/>
                  <a:pt x="433388" y="1031082"/>
                  <a:pt x="433388" y="1012032"/>
                </a:cubicBezTo>
                <a:cubicBezTo>
                  <a:pt x="433388" y="1007015"/>
                  <a:pt x="433657" y="983995"/>
                  <a:pt x="428625" y="973932"/>
                </a:cubicBezTo>
                <a:cubicBezTo>
                  <a:pt x="427345" y="971372"/>
                  <a:pt x="425887" y="968812"/>
                  <a:pt x="423863" y="966788"/>
                </a:cubicBezTo>
                <a:cubicBezTo>
                  <a:pt x="421839" y="964764"/>
                  <a:pt x="418918" y="963857"/>
                  <a:pt x="416719" y="962025"/>
                </a:cubicBezTo>
                <a:cubicBezTo>
                  <a:pt x="414132" y="959869"/>
                  <a:pt x="412377" y="956750"/>
                  <a:pt x="409575" y="954882"/>
                </a:cubicBezTo>
                <a:cubicBezTo>
                  <a:pt x="407487" y="953490"/>
                  <a:pt x="404677" y="953623"/>
                  <a:pt x="402432" y="952500"/>
                </a:cubicBezTo>
                <a:cubicBezTo>
                  <a:pt x="399872" y="951220"/>
                  <a:pt x="397903" y="948900"/>
                  <a:pt x="395288" y="947738"/>
                </a:cubicBezTo>
                <a:cubicBezTo>
                  <a:pt x="390700" y="945699"/>
                  <a:pt x="381000" y="942975"/>
                  <a:pt x="381000" y="942975"/>
                </a:cubicBezTo>
                <a:cubicBezTo>
                  <a:pt x="376809" y="930402"/>
                  <a:pt x="380011" y="937920"/>
                  <a:pt x="369094" y="921544"/>
                </a:cubicBezTo>
                <a:cubicBezTo>
                  <a:pt x="367507" y="919163"/>
                  <a:pt x="364331" y="918369"/>
                  <a:pt x="361950" y="916782"/>
                </a:cubicBezTo>
                <a:cubicBezTo>
                  <a:pt x="357759" y="904208"/>
                  <a:pt x="360961" y="911726"/>
                  <a:pt x="350044" y="895350"/>
                </a:cubicBezTo>
                <a:cubicBezTo>
                  <a:pt x="348457" y="892969"/>
                  <a:pt x="346187" y="890922"/>
                  <a:pt x="345282" y="888207"/>
                </a:cubicBezTo>
                <a:cubicBezTo>
                  <a:pt x="343345" y="882399"/>
                  <a:pt x="342752" y="878533"/>
                  <a:pt x="338138" y="873919"/>
                </a:cubicBezTo>
                <a:cubicBezTo>
                  <a:pt x="336114" y="871895"/>
                  <a:pt x="333375" y="870744"/>
                  <a:pt x="330994" y="869157"/>
                </a:cubicBezTo>
                <a:cubicBezTo>
                  <a:pt x="317349" y="848686"/>
                  <a:pt x="335517" y="872775"/>
                  <a:pt x="319088" y="859632"/>
                </a:cubicBezTo>
                <a:cubicBezTo>
                  <a:pt x="316853" y="857844"/>
                  <a:pt x="316479" y="854373"/>
                  <a:pt x="314325" y="852488"/>
                </a:cubicBezTo>
                <a:cubicBezTo>
                  <a:pt x="310018" y="848719"/>
                  <a:pt x="304800" y="846138"/>
                  <a:pt x="300038" y="842963"/>
                </a:cubicBezTo>
                <a:cubicBezTo>
                  <a:pt x="294931" y="839558"/>
                  <a:pt x="274713" y="838345"/>
                  <a:pt x="273844" y="838200"/>
                </a:cubicBezTo>
                <a:cubicBezTo>
                  <a:pt x="270616" y="837662"/>
                  <a:pt x="267539" y="836404"/>
                  <a:pt x="264319" y="835819"/>
                </a:cubicBezTo>
                <a:cubicBezTo>
                  <a:pt x="258797" y="834815"/>
                  <a:pt x="253206" y="834232"/>
                  <a:pt x="247650" y="833438"/>
                </a:cubicBezTo>
                <a:cubicBezTo>
                  <a:pt x="237432" y="830031"/>
                  <a:pt x="232595" y="829167"/>
                  <a:pt x="223838" y="823913"/>
                </a:cubicBezTo>
                <a:cubicBezTo>
                  <a:pt x="218930" y="820968"/>
                  <a:pt x="213597" y="818436"/>
                  <a:pt x="209550" y="814388"/>
                </a:cubicBezTo>
                <a:cubicBezTo>
                  <a:pt x="207169" y="812007"/>
                  <a:pt x="205209" y="809112"/>
                  <a:pt x="202407" y="807244"/>
                </a:cubicBezTo>
                <a:cubicBezTo>
                  <a:pt x="200318" y="805852"/>
                  <a:pt x="197644" y="805657"/>
                  <a:pt x="195263" y="804863"/>
                </a:cubicBezTo>
                <a:cubicBezTo>
                  <a:pt x="174794" y="791216"/>
                  <a:pt x="200689" y="807575"/>
                  <a:pt x="180975" y="797719"/>
                </a:cubicBezTo>
                <a:cubicBezTo>
                  <a:pt x="178415" y="796439"/>
                  <a:pt x="176391" y="794237"/>
                  <a:pt x="173832" y="792957"/>
                </a:cubicBezTo>
                <a:cubicBezTo>
                  <a:pt x="170412" y="791247"/>
                  <a:pt x="160221" y="788958"/>
                  <a:pt x="157163" y="788194"/>
                </a:cubicBezTo>
                <a:cubicBezTo>
                  <a:pt x="140494" y="788988"/>
                  <a:pt x="123791" y="789244"/>
                  <a:pt x="107157" y="790575"/>
                </a:cubicBezTo>
                <a:cubicBezTo>
                  <a:pt x="103895" y="790836"/>
                  <a:pt x="100905" y="792957"/>
                  <a:pt x="97632" y="792957"/>
                </a:cubicBezTo>
                <a:cubicBezTo>
                  <a:pt x="85699" y="792957"/>
                  <a:pt x="73819" y="791369"/>
                  <a:pt x="61913" y="790575"/>
                </a:cubicBezTo>
                <a:cubicBezTo>
                  <a:pt x="59532" y="788988"/>
                  <a:pt x="56793" y="787837"/>
                  <a:pt x="54769" y="785813"/>
                </a:cubicBezTo>
                <a:cubicBezTo>
                  <a:pt x="47948" y="778992"/>
                  <a:pt x="51497" y="779269"/>
                  <a:pt x="47625" y="771525"/>
                </a:cubicBezTo>
                <a:cubicBezTo>
                  <a:pt x="46345" y="768966"/>
                  <a:pt x="44450" y="766763"/>
                  <a:pt x="42863" y="764382"/>
                </a:cubicBezTo>
                <a:cubicBezTo>
                  <a:pt x="42069" y="762001"/>
                  <a:pt x="42050" y="759198"/>
                  <a:pt x="40482" y="757238"/>
                </a:cubicBezTo>
                <a:cubicBezTo>
                  <a:pt x="37124" y="753041"/>
                  <a:pt x="30901" y="751663"/>
                  <a:pt x="26194" y="750094"/>
                </a:cubicBezTo>
                <a:cubicBezTo>
                  <a:pt x="9883" y="733783"/>
                  <a:pt x="15643" y="741411"/>
                  <a:pt x="7144" y="728663"/>
                </a:cubicBezTo>
                <a:cubicBezTo>
                  <a:pt x="1102" y="710535"/>
                  <a:pt x="3367" y="719298"/>
                  <a:pt x="0" y="702469"/>
                </a:cubicBezTo>
                <a:cubicBezTo>
                  <a:pt x="3367" y="675543"/>
                  <a:pt x="5953" y="684610"/>
                  <a:pt x="7144" y="681038"/>
                </a:cubicBezTo>
                <a:close/>
              </a:path>
            </a:pathLst>
          </a:custGeom>
          <a:solidFill>
            <a:srgbClr val="80A876">
              <a:alpha val="50000"/>
            </a:srgbClr>
          </a:solidFill>
          <a:ln>
            <a:noFill/>
          </a:ln>
          <a:effectLst>
            <a:glow rad="1397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Προσαρμοσμένος 22">
      <a:dk1>
        <a:srgbClr val="E0E0E0"/>
      </a:dk1>
      <a:lt1>
        <a:srgbClr val="E0E0E0"/>
      </a:lt1>
      <a:dk2>
        <a:srgbClr val="E0E0E0"/>
      </a:dk2>
      <a:lt2>
        <a:srgbClr val="D4D2D0"/>
      </a:lt2>
      <a:accent1>
        <a:srgbClr val="6EA0B0"/>
      </a:accent1>
      <a:accent2>
        <a:srgbClr val="7F7F7F"/>
      </a:accent2>
      <a:accent3>
        <a:srgbClr val="8D89A4"/>
      </a:accent3>
      <a:accent4>
        <a:srgbClr val="748560"/>
      </a:accent4>
      <a:accent5>
        <a:srgbClr val="9E9273"/>
      </a:accent5>
      <a:accent6>
        <a:srgbClr val="7E848D"/>
      </a:accent6>
      <a:hlink>
        <a:srgbClr val="00C8C3"/>
      </a:hlink>
      <a:folHlink>
        <a:srgbClr val="A116E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ροσαρμοσμένος 22">
    <a:dk1>
      <a:srgbClr val="E0E0E0"/>
    </a:dk1>
    <a:lt1>
      <a:srgbClr val="E0E0E0"/>
    </a:lt1>
    <a:dk2>
      <a:srgbClr val="E0E0E0"/>
    </a:dk2>
    <a:lt2>
      <a:srgbClr val="D4D2D0"/>
    </a:lt2>
    <a:accent1>
      <a:srgbClr val="6EA0B0"/>
    </a:accent1>
    <a:accent2>
      <a:srgbClr val="7F7F7F"/>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1049</TotalTime>
  <Words>1020</Words>
  <Application>Microsoft Office PowerPoint</Application>
  <PresentationFormat>A4 Paper (210x297 mm)</PresentationFormat>
  <Paragraphs>187</Paragraphs>
  <Slides>20</Slides>
  <Notes>20</Notes>
  <HiddenSlides>0</HiddenSlides>
  <MMClips>0</MMClips>
  <ScaleCrop>false</ScaleCrop>
  <HeadingPairs>
    <vt:vector size="6" baseType="variant">
      <vt:variant>
        <vt:lpstr>Fonts Used</vt:lpstr>
      </vt:variant>
      <vt:variant>
        <vt:i4>6</vt:i4>
      </vt:variant>
      <vt:variant>
        <vt:lpstr>Design Template</vt:lpstr>
      </vt:variant>
      <vt:variant>
        <vt:i4>8</vt:i4>
      </vt:variant>
      <vt:variant>
        <vt:lpstr>Slide Titles</vt:lpstr>
      </vt:variant>
      <vt:variant>
        <vt:i4>20</vt:i4>
      </vt:variant>
    </vt:vector>
  </HeadingPairs>
  <TitlesOfParts>
    <vt:vector size="34" baseType="lpstr">
      <vt:lpstr>Calibri</vt:lpstr>
      <vt:lpstr>Arial</vt:lpstr>
      <vt:lpstr>Wingdings</vt:lpstr>
      <vt:lpstr>Wingdings 2</vt:lpstr>
      <vt:lpstr>Tw Cen MT</vt:lpstr>
      <vt:lpstr>Century Schoolbook</vt:lpstr>
      <vt:lpstr>Διάμεσος</vt:lpstr>
      <vt:lpstr>Διάμεσος</vt:lpstr>
      <vt:lpstr>Διάμεσος</vt:lpstr>
      <vt:lpstr>Διάμεσος</vt:lpstr>
      <vt:lpstr>Διάμεσος</vt:lpstr>
      <vt:lpstr>Διάμεσος</vt:lpstr>
      <vt:lpstr>Διάμεσος</vt:lpstr>
      <vt:lpstr>Διάμεσος</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dimitris</dc:creator>
  <cp:lastModifiedBy>dim</cp:lastModifiedBy>
  <cp:revision>126</cp:revision>
  <dcterms:created xsi:type="dcterms:W3CDTF">2012-05-02T14:25:20Z</dcterms:created>
  <dcterms:modified xsi:type="dcterms:W3CDTF">2012-05-28T20:49:12Z</dcterms:modified>
</cp:coreProperties>
</file>